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2" r:id="rId2"/>
    <p:sldMasterId id="2147483783" r:id="rId3"/>
  </p:sldMasterIdLst>
  <p:notesMasterIdLst>
    <p:notesMasterId r:id="rId21"/>
  </p:notesMasterIdLst>
  <p:sldIdLst>
    <p:sldId id="257" r:id="rId4"/>
    <p:sldId id="276" r:id="rId5"/>
    <p:sldId id="283" r:id="rId6"/>
    <p:sldId id="295" r:id="rId7"/>
    <p:sldId id="292" r:id="rId8"/>
    <p:sldId id="293" r:id="rId9"/>
    <p:sldId id="285" r:id="rId10"/>
    <p:sldId id="294" r:id="rId11"/>
    <p:sldId id="286" r:id="rId12"/>
    <p:sldId id="290" r:id="rId13"/>
    <p:sldId id="291" r:id="rId14"/>
    <p:sldId id="289" r:id="rId15"/>
    <p:sldId id="287" r:id="rId16"/>
    <p:sldId id="288" r:id="rId17"/>
    <p:sldId id="274" r:id="rId18"/>
    <p:sldId id="275"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Zhang" initials="AZ" lastIdx="94" clrIdx="0"/>
  <p:cmAuthor id="2" name="Victoria Page" initials="VP" lastIdx="20" clrIdx="1"/>
  <p:cmAuthor id="3" name="Nisha Gordhan" initials="NG" lastIdx="249"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5"/>
    <p:restoredTop sz="88046"/>
  </p:normalViewPr>
  <p:slideViewPr>
    <p:cSldViewPr snapToGrid="0" snapToObjects="1">
      <p:cViewPr>
        <p:scale>
          <a:sx n="90" d="100"/>
          <a:sy n="90" d="100"/>
        </p:scale>
        <p:origin x="1000" y="-2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62649-CA91-924F-944B-7EB3BEF689A1}" type="doc">
      <dgm:prSet loTypeId="urn:microsoft.com/office/officeart/2005/8/layout/default" loCatId="" qsTypeId="urn:microsoft.com/office/officeart/2005/8/quickstyle/simple4" qsCatId="simple" csTypeId="urn:microsoft.com/office/officeart/2005/8/colors/colorful2" csCatId="colorful" phldr="1"/>
      <dgm:spPr/>
      <dgm:t>
        <a:bodyPr/>
        <a:lstStyle/>
        <a:p>
          <a:endParaRPr lang="en-US"/>
        </a:p>
      </dgm:t>
    </dgm:pt>
    <dgm:pt modelId="{561D6833-CDC4-EA4D-AF9B-ED7329A4EB61}">
      <dgm:prSet phldrT="[Text]" custT="1"/>
      <dgm:spPr/>
      <dgm:t>
        <a:bodyPr/>
        <a:lstStyle/>
        <a:p>
          <a:r>
            <a:rPr lang="en-CA" sz="2400" dirty="0" smtClean="0">
              <a:effectLst/>
            </a:rPr>
            <a:t>Intensive rule-based manual work</a:t>
          </a:r>
          <a:endParaRPr lang="en-US" sz="2400" dirty="0"/>
        </a:p>
      </dgm:t>
    </dgm:pt>
    <dgm:pt modelId="{39F143E4-97FB-9C44-8AF9-F3D69B68DC8D}" type="parTrans" cxnId="{602E500E-7DD4-AF46-8521-CAA3BCE0F1E8}">
      <dgm:prSet/>
      <dgm:spPr/>
      <dgm:t>
        <a:bodyPr/>
        <a:lstStyle/>
        <a:p>
          <a:endParaRPr lang="en-US" sz="1400"/>
        </a:p>
      </dgm:t>
    </dgm:pt>
    <dgm:pt modelId="{50445CDB-6A93-1343-A1C4-7C5B06B916DA}" type="sibTrans" cxnId="{602E500E-7DD4-AF46-8521-CAA3BCE0F1E8}">
      <dgm:prSet/>
      <dgm:spPr/>
      <dgm:t>
        <a:bodyPr/>
        <a:lstStyle/>
        <a:p>
          <a:endParaRPr lang="en-US" sz="1400"/>
        </a:p>
      </dgm:t>
    </dgm:pt>
    <dgm:pt modelId="{767477FF-5291-DA45-B0F3-A6F0F8768C44}">
      <dgm:prSet phldrT="[Text]" custT="1"/>
      <dgm:spPr/>
      <dgm:t>
        <a:bodyPr/>
        <a:lstStyle/>
        <a:p>
          <a:r>
            <a:rPr lang="en-CA" sz="2400" dirty="0" smtClean="0">
              <a:effectLst/>
            </a:rPr>
            <a:t>Multiple-file interactions</a:t>
          </a:r>
          <a:endParaRPr lang="en-US" sz="2400" dirty="0"/>
        </a:p>
      </dgm:t>
    </dgm:pt>
    <dgm:pt modelId="{6E0FB01C-584D-9D48-8D86-8226C1989A1E}" type="parTrans" cxnId="{48D2254C-D20E-564C-AF13-FCDBC3B27032}">
      <dgm:prSet/>
      <dgm:spPr/>
      <dgm:t>
        <a:bodyPr/>
        <a:lstStyle/>
        <a:p>
          <a:endParaRPr lang="en-US" sz="1400"/>
        </a:p>
      </dgm:t>
    </dgm:pt>
    <dgm:pt modelId="{95F3368F-7AFA-BD4D-810E-CCA5D48DCC9E}" type="sibTrans" cxnId="{48D2254C-D20E-564C-AF13-FCDBC3B27032}">
      <dgm:prSet/>
      <dgm:spPr/>
      <dgm:t>
        <a:bodyPr/>
        <a:lstStyle/>
        <a:p>
          <a:endParaRPr lang="en-US" sz="1400"/>
        </a:p>
      </dgm:t>
    </dgm:pt>
    <dgm:pt modelId="{589B87A4-D18E-F346-8307-9DE9AD59D4A7}">
      <dgm:prSet phldrT="[Text]" custT="1"/>
      <dgm:spPr/>
      <dgm:t>
        <a:bodyPr/>
        <a:lstStyle/>
        <a:p>
          <a:r>
            <a:rPr lang="en-CA" sz="2400" dirty="0" smtClean="0">
              <a:effectLst/>
            </a:rPr>
            <a:t>Time-consuming procedures</a:t>
          </a:r>
          <a:endParaRPr lang="en-US" sz="2400" dirty="0"/>
        </a:p>
      </dgm:t>
    </dgm:pt>
    <dgm:pt modelId="{1D136CE4-3C3D-6B45-9CD9-32C16695102C}" type="parTrans" cxnId="{C211F24C-8FB0-B346-8121-FD3520CFC3EF}">
      <dgm:prSet/>
      <dgm:spPr/>
      <dgm:t>
        <a:bodyPr/>
        <a:lstStyle/>
        <a:p>
          <a:endParaRPr lang="en-US" sz="1400"/>
        </a:p>
      </dgm:t>
    </dgm:pt>
    <dgm:pt modelId="{BB1C5263-4314-0141-800C-62DA7627AF2D}" type="sibTrans" cxnId="{C211F24C-8FB0-B346-8121-FD3520CFC3EF}">
      <dgm:prSet/>
      <dgm:spPr/>
      <dgm:t>
        <a:bodyPr/>
        <a:lstStyle/>
        <a:p>
          <a:endParaRPr lang="en-US" sz="1400"/>
        </a:p>
      </dgm:t>
    </dgm:pt>
    <dgm:pt modelId="{A1362EC3-36D8-F04A-B17E-9479ACA016BC}">
      <dgm:prSet phldrT="[Text]" custT="1"/>
      <dgm:spPr/>
      <dgm:t>
        <a:bodyPr/>
        <a:lstStyle/>
        <a:p>
          <a:r>
            <a:rPr lang="en-CA" sz="2400" dirty="0" smtClean="0">
              <a:effectLst/>
            </a:rPr>
            <a:t>Error-prone procedures</a:t>
          </a:r>
          <a:endParaRPr lang="en-US" sz="2400" dirty="0"/>
        </a:p>
      </dgm:t>
    </dgm:pt>
    <dgm:pt modelId="{B1E7EE51-D426-E944-A120-1B073919D258}" type="parTrans" cxnId="{3E40CC63-0DC0-B341-9C53-F03448613003}">
      <dgm:prSet/>
      <dgm:spPr/>
      <dgm:t>
        <a:bodyPr/>
        <a:lstStyle/>
        <a:p>
          <a:endParaRPr lang="en-US" sz="1400"/>
        </a:p>
      </dgm:t>
    </dgm:pt>
    <dgm:pt modelId="{EFCF80AF-E3C8-3840-BF67-C0DBCE711C33}" type="sibTrans" cxnId="{3E40CC63-0DC0-B341-9C53-F03448613003}">
      <dgm:prSet/>
      <dgm:spPr/>
      <dgm:t>
        <a:bodyPr/>
        <a:lstStyle/>
        <a:p>
          <a:endParaRPr lang="en-US" sz="1400"/>
        </a:p>
      </dgm:t>
    </dgm:pt>
    <dgm:pt modelId="{74F1B0C4-2628-F84C-8C5E-9B96EF5DD544}">
      <dgm:prSet phldrT="[Text]" custT="1"/>
      <dgm:spPr/>
      <dgm:t>
        <a:bodyPr/>
        <a:lstStyle/>
        <a:p>
          <a:r>
            <a:rPr lang="en-CA" sz="2400" dirty="0" smtClean="0">
              <a:effectLst/>
            </a:rPr>
            <a:t>Non-standardised annotations</a:t>
          </a:r>
          <a:endParaRPr lang="en-US" sz="2400" dirty="0"/>
        </a:p>
      </dgm:t>
    </dgm:pt>
    <dgm:pt modelId="{2B115BCA-1F3E-DC40-95EE-1DE35AB46F4D}" type="parTrans" cxnId="{4B8F7ECD-EAF9-E842-B51D-91F7742F0259}">
      <dgm:prSet/>
      <dgm:spPr/>
      <dgm:t>
        <a:bodyPr/>
        <a:lstStyle/>
        <a:p>
          <a:endParaRPr lang="en-US" sz="1400"/>
        </a:p>
      </dgm:t>
    </dgm:pt>
    <dgm:pt modelId="{69F89E75-B776-D848-AC9A-49214D83C481}" type="sibTrans" cxnId="{4B8F7ECD-EAF9-E842-B51D-91F7742F0259}">
      <dgm:prSet/>
      <dgm:spPr/>
      <dgm:t>
        <a:bodyPr/>
        <a:lstStyle/>
        <a:p>
          <a:endParaRPr lang="en-US" sz="1400"/>
        </a:p>
      </dgm:t>
    </dgm:pt>
    <dgm:pt modelId="{2D4D83CC-8B58-F141-A8BE-A3C2BE26F899}" type="pres">
      <dgm:prSet presAssocID="{97762649-CA91-924F-944B-7EB3BEF689A1}" presName="diagram" presStyleCnt="0">
        <dgm:presLayoutVars>
          <dgm:dir/>
          <dgm:resizeHandles val="exact"/>
        </dgm:presLayoutVars>
      </dgm:prSet>
      <dgm:spPr/>
      <dgm:t>
        <a:bodyPr/>
        <a:lstStyle/>
        <a:p>
          <a:endParaRPr lang="en-US"/>
        </a:p>
      </dgm:t>
    </dgm:pt>
    <dgm:pt modelId="{E88B411B-2602-8B42-8503-5E45C02FEA2C}" type="pres">
      <dgm:prSet presAssocID="{561D6833-CDC4-EA4D-AF9B-ED7329A4EB61}" presName="node" presStyleLbl="node1" presStyleIdx="0" presStyleCnt="5">
        <dgm:presLayoutVars>
          <dgm:bulletEnabled val="1"/>
        </dgm:presLayoutVars>
      </dgm:prSet>
      <dgm:spPr/>
      <dgm:t>
        <a:bodyPr/>
        <a:lstStyle/>
        <a:p>
          <a:endParaRPr lang="en-US"/>
        </a:p>
      </dgm:t>
    </dgm:pt>
    <dgm:pt modelId="{68ADC11C-7F6F-2A42-ACA4-C5625080A4E1}" type="pres">
      <dgm:prSet presAssocID="{50445CDB-6A93-1343-A1C4-7C5B06B916DA}" presName="sibTrans" presStyleCnt="0"/>
      <dgm:spPr/>
      <dgm:t>
        <a:bodyPr/>
        <a:lstStyle/>
        <a:p>
          <a:endParaRPr lang="en-US"/>
        </a:p>
      </dgm:t>
    </dgm:pt>
    <dgm:pt modelId="{E0062947-650C-AE48-BBA4-AD82C227B541}" type="pres">
      <dgm:prSet presAssocID="{767477FF-5291-DA45-B0F3-A6F0F8768C44}" presName="node" presStyleLbl="node1" presStyleIdx="1" presStyleCnt="5">
        <dgm:presLayoutVars>
          <dgm:bulletEnabled val="1"/>
        </dgm:presLayoutVars>
      </dgm:prSet>
      <dgm:spPr/>
      <dgm:t>
        <a:bodyPr/>
        <a:lstStyle/>
        <a:p>
          <a:endParaRPr lang="en-US"/>
        </a:p>
      </dgm:t>
    </dgm:pt>
    <dgm:pt modelId="{96B84962-ACA9-E44E-A17C-E808528988C3}" type="pres">
      <dgm:prSet presAssocID="{95F3368F-7AFA-BD4D-810E-CCA5D48DCC9E}" presName="sibTrans" presStyleCnt="0"/>
      <dgm:spPr/>
      <dgm:t>
        <a:bodyPr/>
        <a:lstStyle/>
        <a:p>
          <a:endParaRPr lang="en-US"/>
        </a:p>
      </dgm:t>
    </dgm:pt>
    <dgm:pt modelId="{3A5BA11B-18D3-F644-B22A-F20D42269D4D}" type="pres">
      <dgm:prSet presAssocID="{589B87A4-D18E-F346-8307-9DE9AD59D4A7}" presName="node" presStyleLbl="node1" presStyleIdx="2" presStyleCnt="5">
        <dgm:presLayoutVars>
          <dgm:bulletEnabled val="1"/>
        </dgm:presLayoutVars>
      </dgm:prSet>
      <dgm:spPr/>
      <dgm:t>
        <a:bodyPr/>
        <a:lstStyle/>
        <a:p>
          <a:endParaRPr lang="en-US"/>
        </a:p>
      </dgm:t>
    </dgm:pt>
    <dgm:pt modelId="{1404E059-F77F-F346-A747-840D869433C6}" type="pres">
      <dgm:prSet presAssocID="{BB1C5263-4314-0141-800C-62DA7627AF2D}" presName="sibTrans" presStyleCnt="0"/>
      <dgm:spPr/>
      <dgm:t>
        <a:bodyPr/>
        <a:lstStyle/>
        <a:p>
          <a:endParaRPr lang="en-US"/>
        </a:p>
      </dgm:t>
    </dgm:pt>
    <dgm:pt modelId="{3D0E99DD-40F0-DF4A-9F6F-638169A8E913}" type="pres">
      <dgm:prSet presAssocID="{A1362EC3-36D8-F04A-B17E-9479ACA016BC}" presName="node" presStyleLbl="node1" presStyleIdx="3" presStyleCnt="5">
        <dgm:presLayoutVars>
          <dgm:bulletEnabled val="1"/>
        </dgm:presLayoutVars>
      </dgm:prSet>
      <dgm:spPr/>
      <dgm:t>
        <a:bodyPr/>
        <a:lstStyle/>
        <a:p>
          <a:endParaRPr lang="en-US"/>
        </a:p>
      </dgm:t>
    </dgm:pt>
    <dgm:pt modelId="{5A56E7B4-2C29-2B47-A60B-671FC56D8EEE}" type="pres">
      <dgm:prSet presAssocID="{EFCF80AF-E3C8-3840-BF67-C0DBCE711C33}" presName="sibTrans" presStyleCnt="0"/>
      <dgm:spPr/>
      <dgm:t>
        <a:bodyPr/>
        <a:lstStyle/>
        <a:p>
          <a:endParaRPr lang="en-US"/>
        </a:p>
      </dgm:t>
    </dgm:pt>
    <dgm:pt modelId="{B0E81607-0529-ED46-AF94-B56DF97957EB}" type="pres">
      <dgm:prSet presAssocID="{74F1B0C4-2628-F84C-8C5E-9B96EF5DD544}" presName="node" presStyleLbl="node1" presStyleIdx="4" presStyleCnt="5">
        <dgm:presLayoutVars>
          <dgm:bulletEnabled val="1"/>
        </dgm:presLayoutVars>
      </dgm:prSet>
      <dgm:spPr/>
      <dgm:t>
        <a:bodyPr/>
        <a:lstStyle/>
        <a:p>
          <a:endParaRPr lang="en-US"/>
        </a:p>
      </dgm:t>
    </dgm:pt>
  </dgm:ptLst>
  <dgm:cxnLst>
    <dgm:cxn modelId="{A9CD9CFF-408E-A74D-8382-8F627615D1A9}" type="presOf" srcId="{74F1B0C4-2628-F84C-8C5E-9B96EF5DD544}" destId="{B0E81607-0529-ED46-AF94-B56DF97957EB}" srcOrd="0" destOrd="0" presId="urn:microsoft.com/office/officeart/2005/8/layout/default"/>
    <dgm:cxn modelId="{77637F0B-7035-9941-AE94-0DC51B243359}" type="presOf" srcId="{561D6833-CDC4-EA4D-AF9B-ED7329A4EB61}" destId="{E88B411B-2602-8B42-8503-5E45C02FEA2C}" srcOrd="0" destOrd="0" presId="urn:microsoft.com/office/officeart/2005/8/layout/default"/>
    <dgm:cxn modelId="{084F340F-682F-BD44-8047-04CB408D55B4}" type="presOf" srcId="{A1362EC3-36D8-F04A-B17E-9479ACA016BC}" destId="{3D0E99DD-40F0-DF4A-9F6F-638169A8E913}" srcOrd="0" destOrd="0" presId="urn:microsoft.com/office/officeart/2005/8/layout/default"/>
    <dgm:cxn modelId="{3E40CC63-0DC0-B341-9C53-F03448613003}" srcId="{97762649-CA91-924F-944B-7EB3BEF689A1}" destId="{A1362EC3-36D8-F04A-B17E-9479ACA016BC}" srcOrd="3" destOrd="0" parTransId="{B1E7EE51-D426-E944-A120-1B073919D258}" sibTransId="{EFCF80AF-E3C8-3840-BF67-C0DBCE711C33}"/>
    <dgm:cxn modelId="{77AC3A06-DCE1-504F-B7FF-DAA486F994C3}" type="presOf" srcId="{97762649-CA91-924F-944B-7EB3BEF689A1}" destId="{2D4D83CC-8B58-F141-A8BE-A3C2BE26F899}" srcOrd="0" destOrd="0" presId="urn:microsoft.com/office/officeart/2005/8/layout/default"/>
    <dgm:cxn modelId="{4B8F7ECD-EAF9-E842-B51D-91F7742F0259}" srcId="{97762649-CA91-924F-944B-7EB3BEF689A1}" destId="{74F1B0C4-2628-F84C-8C5E-9B96EF5DD544}" srcOrd="4" destOrd="0" parTransId="{2B115BCA-1F3E-DC40-95EE-1DE35AB46F4D}" sibTransId="{69F89E75-B776-D848-AC9A-49214D83C481}"/>
    <dgm:cxn modelId="{F019FD45-06A6-9645-A6BE-9D6718805E2F}" type="presOf" srcId="{589B87A4-D18E-F346-8307-9DE9AD59D4A7}" destId="{3A5BA11B-18D3-F644-B22A-F20D42269D4D}" srcOrd="0" destOrd="0" presId="urn:microsoft.com/office/officeart/2005/8/layout/default"/>
    <dgm:cxn modelId="{113FE354-287D-B849-A010-559478410B3B}" type="presOf" srcId="{767477FF-5291-DA45-B0F3-A6F0F8768C44}" destId="{E0062947-650C-AE48-BBA4-AD82C227B541}" srcOrd="0" destOrd="0" presId="urn:microsoft.com/office/officeart/2005/8/layout/default"/>
    <dgm:cxn modelId="{602E500E-7DD4-AF46-8521-CAA3BCE0F1E8}" srcId="{97762649-CA91-924F-944B-7EB3BEF689A1}" destId="{561D6833-CDC4-EA4D-AF9B-ED7329A4EB61}" srcOrd="0" destOrd="0" parTransId="{39F143E4-97FB-9C44-8AF9-F3D69B68DC8D}" sibTransId="{50445CDB-6A93-1343-A1C4-7C5B06B916DA}"/>
    <dgm:cxn modelId="{48D2254C-D20E-564C-AF13-FCDBC3B27032}" srcId="{97762649-CA91-924F-944B-7EB3BEF689A1}" destId="{767477FF-5291-DA45-B0F3-A6F0F8768C44}" srcOrd="1" destOrd="0" parTransId="{6E0FB01C-584D-9D48-8D86-8226C1989A1E}" sibTransId="{95F3368F-7AFA-BD4D-810E-CCA5D48DCC9E}"/>
    <dgm:cxn modelId="{C211F24C-8FB0-B346-8121-FD3520CFC3EF}" srcId="{97762649-CA91-924F-944B-7EB3BEF689A1}" destId="{589B87A4-D18E-F346-8307-9DE9AD59D4A7}" srcOrd="2" destOrd="0" parTransId="{1D136CE4-3C3D-6B45-9CD9-32C16695102C}" sibTransId="{BB1C5263-4314-0141-800C-62DA7627AF2D}"/>
    <dgm:cxn modelId="{56C113D6-7B89-144D-85B1-33E005FC9B85}" type="presParOf" srcId="{2D4D83CC-8B58-F141-A8BE-A3C2BE26F899}" destId="{E88B411B-2602-8B42-8503-5E45C02FEA2C}" srcOrd="0" destOrd="0" presId="urn:microsoft.com/office/officeart/2005/8/layout/default"/>
    <dgm:cxn modelId="{73CA1F8C-F5EA-2849-B8FA-0CD143BD5CBA}" type="presParOf" srcId="{2D4D83CC-8B58-F141-A8BE-A3C2BE26F899}" destId="{68ADC11C-7F6F-2A42-ACA4-C5625080A4E1}" srcOrd="1" destOrd="0" presId="urn:microsoft.com/office/officeart/2005/8/layout/default"/>
    <dgm:cxn modelId="{3534FCFD-A3FD-7040-B98A-B5FD9B334032}" type="presParOf" srcId="{2D4D83CC-8B58-F141-A8BE-A3C2BE26F899}" destId="{E0062947-650C-AE48-BBA4-AD82C227B541}" srcOrd="2" destOrd="0" presId="urn:microsoft.com/office/officeart/2005/8/layout/default"/>
    <dgm:cxn modelId="{362A438D-8C71-A54B-86AD-064D64F075B6}" type="presParOf" srcId="{2D4D83CC-8B58-F141-A8BE-A3C2BE26F899}" destId="{96B84962-ACA9-E44E-A17C-E808528988C3}" srcOrd="3" destOrd="0" presId="urn:microsoft.com/office/officeart/2005/8/layout/default"/>
    <dgm:cxn modelId="{89D7849A-94B5-A94D-B86E-10F8A6003F8E}" type="presParOf" srcId="{2D4D83CC-8B58-F141-A8BE-A3C2BE26F899}" destId="{3A5BA11B-18D3-F644-B22A-F20D42269D4D}" srcOrd="4" destOrd="0" presId="urn:microsoft.com/office/officeart/2005/8/layout/default"/>
    <dgm:cxn modelId="{BBDAC669-BD6F-BE46-A2AB-944679B066FE}" type="presParOf" srcId="{2D4D83CC-8B58-F141-A8BE-A3C2BE26F899}" destId="{1404E059-F77F-F346-A747-840D869433C6}" srcOrd="5" destOrd="0" presId="urn:microsoft.com/office/officeart/2005/8/layout/default"/>
    <dgm:cxn modelId="{0ABE10D1-FC65-7A47-A19E-9A05455B60D7}" type="presParOf" srcId="{2D4D83CC-8B58-F141-A8BE-A3C2BE26F899}" destId="{3D0E99DD-40F0-DF4A-9F6F-638169A8E913}" srcOrd="6" destOrd="0" presId="urn:microsoft.com/office/officeart/2005/8/layout/default"/>
    <dgm:cxn modelId="{8D656245-4C55-F446-8FBE-0F1516C6DCE8}" type="presParOf" srcId="{2D4D83CC-8B58-F141-A8BE-A3C2BE26F899}" destId="{5A56E7B4-2C29-2B47-A60B-671FC56D8EEE}" srcOrd="7" destOrd="0" presId="urn:microsoft.com/office/officeart/2005/8/layout/default"/>
    <dgm:cxn modelId="{3FB4DD3B-72FE-E24E-A68E-C9A5795F9217}" type="presParOf" srcId="{2D4D83CC-8B58-F141-A8BE-A3C2BE26F899}" destId="{B0E81607-0529-ED46-AF94-B56DF97957E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411B-2602-8B42-8503-5E45C02FEA2C}">
      <dsp:nvSpPr>
        <dsp:cNvPr id="0" name=""/>
        <dsp:cNvSpPr/>
      </dsp:nvSpPr>
      <dsp:spPr>
        <a:xfrm>
          <a:off x="0" y="183356"/>
          <a:ext cx="2333625" cy="14001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effectLst/>
            </a:rPr>
            <a:t>Intensive rule-based manual work</a:t>
          </a:r>
          <a:endParaRPr lang="en-US" sz="2400" kern="1200" dirty="0"/>
        </a:p>
      </dsp:txBody>
      <dsp:txXfrm>
        <a:off x="0" y="183356"/>
        <a:ext cx="2333625" cy="1400175"/>
      </dsp:txXfrm>
    </dsp:sp>
    <dsp:sp modelId="{E0062947-650C-AE48-BBA4-AD82C227B541}">
      <dsp:nvSpPr>
        <dsp:cNvPr id="0" name=""/>
        <dsp:cNvSpPr/>
      </dsp:nvSpPr>
      <dsp:spPr>
        <a:xfrm>
          <a:off x="2566987" y="183356"/>
          <a:ext cx="2333625" cy="1400175"/>
        </a:xfrm>
        <a:prstGeom prst="rect">
          <a:avLst/>
        </a:prstGeom>
        <a:gradFill rotWithShape="0">
          <a:gsLst>
            <a:gs pos="0">
              <a:schemeClr val="accent2">
                <a:hueOff val="-358396"/>
                <a:satOff val="-8636"/>
                <a:lumOff val="-5196"/>
                <a:alphaOff val="0"/>
                <a:shade val="51000"/>
                <a:satMod val="130000"/>
              </a:schemeClr>
            </a:gs>
            <a:gs pos="80000">
              <a:schemeClr val="accent2">
                <a:hueOff val="-358396"/>
                <a:satOff val="-8636"/>
                <a:lumOff val="-5196"/>
                <a:alphaOff val="0"/>
                <a:shade val="93000"/>
                <a:satMod val="130000"/>
              </a:schemeClr>
            </a:gs>
            <a:gs pos="100000">
              <a:schemeClr val="accent2">
                <a:hueOff val="-358396"/>
                <a:satOff val="-8636"/>
                <a:lumOff val="-5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effectLst/>
            </a:rPr>
            <a:t>Multiple-file interactions</a:t>
          </a:r>
          <a:endParaRPr lang="en-US" sz="2400" kern="1200" dirty="0"/>
        </a:p>
      </dsp:txBody>
      <dsp:txXfrm>
        <a:off x="2566987" y="183356"/>
        <a:ext cx="2333625" cy="1400175"/>
      </dsp:txXfrm>
    </dsp:sp>
    <dsp:sp modelId="{3A5BA11B-18D3-F644-B22A-F20D42269D4D}">
      <dsp:nvSpPr>
        <dsp:cNvPr id="0" name=""/>
        <dsp:cNvSpPr/>
      </dsp:nvSpPr>
      <dsp:spPr>
        <a:xfrm>
          <a:off x="5133975" y="183356"/>
          <a:ext cx="2333625" cy="1400175"/>
        </a:xfrm>
        <a:prstGeom prst="rect">
          <a:avLst/>
        </a:prstGeom>
        <a:gradFill rotWithShape="0">
          <a:gsLst>
            <a:gs pos="0">
              <a:schemeClr val="accent2">
                <a:hueOff val="-716791"/>
                <a:satOff val="-17272"/>
                <a:lumOff val="-10393"/>
                <a:alphaOff val="0"/>
                <a:shade val="51000"/>
                <a:satMod val="130000"/>
              </a:schemeClr>
            </a:gs>
            <a:gs pos="80000">
              <a:schemeClr val="accent2">
                <a:hueOff val="-716791"/>
                <a:satOff val="-17272"/>
                <a:lumOff val="-10393"/>
                <a:alphaOff val="0"/>
                <a:shade val="93000"/>
                <a:satMod val="130000"/>
              </a:schemeClr>
            </a:gs>
            <a:gs pos="100000">
              <a:schemeClr val="accent2">
                <a:hueOff val="-716791"/>
                <a:satOff val="-17272"/>
                <a:lumOff val="-103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effectLst/>
            </a:rPr>
            <a:t>Time-consuming procedures</a:t>
          </a:r>
          <a:endParaRPr lang="en-US" sz="2400" kern="1200" dirty="0"/>
        </a:p>
      </dsp:txBody>
      <dsp:txXfrm>
        <a:off x="5133975" y="183356"/>
        <a:ext cx="2333625" cy="1400175"/>
      </dsp:txXfrm>
    </dsp:sp>
    <dsp:sp modelId="{3D0E99DD-40F0-DF4A-9F6F-638169A8E913}">
      <dsp:nvSpPr>
        <dsp:cNvPr id="0" name=""/>
        <dsp:cNvSpPr/>
      </dsp:nvSpPr>
      <dsp:spPr>
        <a:xfrm>
          <a:off x="1283493" y="1816893"/>
          <a:ext cx="2333625" cy="1400175"/>
        </a:xfrm>
        <a:prstGeom prst="rect">
          <a:avLst/>
        </a:prstGeom>
        <a:gradFill rotWithShape="0">
          <a:gsLst>
            <a:gs pos="0">
              <a:schemeClr val="accent2">
                <a:hueOff val="-1075187"/>
                <a:satOff val="-25908"/>
                <a:lumOff val="-15589"/>
                <a:alphaOff val="0"/>
                <a:shade val="51000"/>
                <a:satMod val="130000"/>
              </a:schemeClr>
            </a:gs>
            <a:gs pos="80000">
              <a:schemeClr val="accent2">
                <a:hueOff val="-1075187"/>
                <a:satOff val="-25908"/>
                <a:lumOff val="-15589"/>
                <a:alphaOff val="0"/>
                <a:shade val="93000"/>
                <a:satMod val="130000"/>
              </a:schemeClr>
            </a:gs>
            <a:gs pos="100000">
              <a:schemeClr val="accent2">
                <a:hueOff val="-1075187"/>
                <a:satOff val="-25908"/>
                <a:lumOff val="-15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effectLst/>
            </a:rPr>
            <a:t>Error-prone procedures</a:t>
          </a:r>
          <a:endParaRPr lang="en-US" sz="2400" kern="1200" dirty="0"/>
        </a:p>
      </dsp:txBody>
      <dsp:txXfrm>
        <a:off x="1283493" y="1816893"/>
        <a:ext cx="2333625" cy="1400175"/>
      </dsp:txXfrm>
    </dsp:sp>
    <dsp:sp modelId="{B0E81607-0529-ED46-AF94-B56DF97957EB}">
      <dsp:nvSpPr>
        <dsp:cNvPr id="0" name=""/>
        <dsp:cNvSpPr/>
      </dsp:nvSpPr>
      <dsp:spPr>
        <a:xfrm>
          <a:off x="3850481" y="1816893"/>
          <a:ext cx="2333625" cy="1400175"/>
        </a:xfrm>
        <a:prstGeom prst="rect">
          <a:avLst/>
        </a:prstGeom>
        <a:gradFill rotWithShape="0">
          <a:gsLst>
            <a:gs pos="0">
              <a:schemeClr val="accent2">
                <a:hueOff val="-1433582"/>
                <a:satOff val="-34544"/>
                <a:lumOff val="-20785"/>
                <a:alphaOff val="0"/>
                <a:shade val="51000"/>
                <a:satMod val="130000"/>
              </a:schemeClr>
            </a:gs>
            <a:gs pos="80000">
              <a:schemeClr val="accent2">
                <a:hueOff val="-1433582"/>
                <a:satOff val="-34544"/>
                <a:lumOff val="-20785"/>
                <a:alphaOff val="0"/>
                <a:shade val="93000"/>
                <a:satMod val="130000"/>
              </a:schemeClr>
            </a:gs>
            <a:gs pos="100000">
              <a:schemeClr val="accent2">
                <a:hueOff val="-1433582"/>
                <a:satOff val="-34544"/>
                <a:lumOff val="-207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effectLst/>
            </a:rPr>
            <a:t>Non-standardised annotations</a:t>
          </a:r>
          <a:endParaRPr lang="en-US" sz="2400" kern="1200" dirty="0"/>
        </a:p>
      </dsp:txBody>
      <dsp:txXfrm>
        <a:off x="3850481" y="1816893"/>
        <a:ext cx="2333625" cy="14001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49802-7C54-F74C-9C9A-FFF7285D4E36}" type="datetimeFigureOut">
              <a:rPr lang="en-US" smtClean="0"/>
              <a:t>11/7/19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C5182-9DC2-5340-8C11-A63EDD3939A9}" type="slidenum">
              <a:rPr lang="en-US" smtClean="0"/>
              <a:t>‹#›</a:t>
            </a:fld>
            <a:endParaRPr lang="en-US"/>
          </a:p>
        </p:txBody>
      </p:sp>
    </p:spTree>
    <p:extLst>
      <p:ext uri="{BB962C8B-B14F-4D97-AF65-F5344CB8AC3E}">
        <p14:creationId xmlns:p14="http://schemas.microsoft.com/office/powerpoint/2010/main" val="142321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 am Abby,</a:t>
            </a:r>
            <a:r>
              <a:rPr lang="en-US" baseline="0" dirty="0" smtClean="0"/>
              <a:t> currently a third-year </a:t>
            </a:r>
            <a:r>
              <a:rPr lang="en-US" baseline="0" dirty="0" err="1" smtClean="0"/>
              <a:t>phd</a:t>
            </a:r>
            <a:r>
              <a:rPr lang="en-US" baseline="0" dirty="0" smtClean="0"/>
              <a:t> student at Rutgers. It’s my great honor to present our research: which is coauthored with Professor </a:t>
            </a:r>
            <a:r>
              <a:rPr lang="en-US" baseline="0" dirty="0" err="1" smtClean="0"/>
              <a:t>Chanta</a:t>
            </a:r>
            <a:r>
              <a:rPr lang="en-US" baseline="0" dirty="0" smtClean="0"/>
              <a:t> </a:t>
            </a:r>
            <a:r>
              <a:rPr lang="en-US" baseline="0" dirty="0" err="1" smtClean="0"/>
              <a:t>Thoma</a:t>
            </a:r>
            <a:r>
              <a:rPr lang="en-US" baseline="0" dirty="0" smtClean="0"/>
              <a:t> from Rutgers.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0834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it’s not enough to just identifying the suitable tasks</a:t>
            </a:r>
            <a:r>
              <a:rPr lang="en-US" dirty="0" smtClean="0"/>
              <a:t>, to achieve automation, some</a:t>
            </a:r>
            <a:r>
              <a:rPr lang="en-US" baseline="0" dirty="0" smtClean="0"/>
              <a:t> process redesign should be considered. In particular, we standardized</a:t>
            </a:r>
            <a:r>
              <a:rPr lang="mr-IN" baseline="0" dirty="0" smtClean="0"/>
              <a:t>…</a:t>
            </a:r>
            <a:r>
              <a:rPr lang="en-CA" baseline="0" dirty="0" smtClean="0"/>
              <a:t> and </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12</a:t>
            </a:fld>
            <a:endParaRPr lang="en-US"/>
          </a:p>
        </p:txBody>
      </p:sp>
    </p:spTree>
    <p:extLst>
      <p:ext uri="{BB962C8B-B14F-4D97-AF65-F5344CB8AC3E}">
        <p14:creationId xmlns:p14="http://schemas.microsoft.com/office/powerpoint/2010/main" val="27212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RPA prototype. </a:t>
            </a:r>
          </a:p>
          <a:p>
            <a:r>
              <a:rPr lang="en-US" dirty="0" smtClean="0"/>
              <a:t>We use the RPA software </a:t>
            </a:r>
            <a:r>
              <a:rPr lang="en-US" dirty="0" err="1" smtClean="0"/>
              <a:t>UiPath</a:t>
            </a:r>
            <a:r>
              <a:rPr lang="en-US" dirty="0" smtClean="0"/>
              <a:t> to orchestrate</a:t>
            </a:r>
            <a:r>
              <a:rPr lang="en-US" baseline="0" dirty="0" smtClean="0"/>
              <a:t> and </a:t>
            </a:r>
            <a:r>
              <a:rPr lang="en-US" dirty="0" smtClean="0"/>
              <a:t>streamline</a:t>
            </a:r>
            <a:r>
              <a:rPr lang="en-US" baseline="0" dirty="0" smtClean="0"/>
              <a:t> the audit tasks in the audit planning. </a:t>
            </a:r>
          </a:p>
          <a:p>
            <a:r>
              <a:rPr lang="en-US" baseline="0" dirty="0" smtClean="0"/>
              <a:t>In particular,  for rule-based tasks that we identified, </a:t>
            </a:r>
            <a:r>
              <a:rPr lang="en-US" baseline="0" dirty="0" err="1" smtClean="0"/>
              <a:t>UiPath</a:t>
            </a:r>
            <a:r>
              <a:rPr lang="en-US" baseline="0" dirty="0" smtClean="0"/>
              <a:t> will execute Python codes to automate them. We used Python codes because these rule-based tasks require sophisticated </a:t>
            </a:r>
            <a:r>
              <a:rPr lang="en-US" sz="1200" kern="1200" dirty="0" smtClean="0">
                <a:solidFill>
                  <a:schemeClr val="tx1"/>
                </a:solidFill>
                <a:effectLst/>
                <a:latin typeface="+mn-lt"/>
                <a:ea typeface="+mn-ea"/>
                <a:cs typeface="+mn-cs"/>
              </a:rPr>
              <a:t>data analysis</a:t>
            </a:r>
            <a:r>
              <a:rPr lang="en-US" sz="1200" kern="1200" baseline="0" dirty="0" smtClean="0">
                <a:solidFill>
                  <a:schemeClr val="tx1"/>
                </a:solidFill>
                <a:effectLst/>
                <a:latin typeface="+mn-lt"/>
                <a:ea typeface="+mn-ea"/>
                <a:cs typeface="+mn-cs"/>
              </a:rPr>
              <a:t> and manipulation and Python works very well in this aspect. </a:t>
            </a:r>
            <a:endParaRPr lang="en-US" baseline="0" dirty="0" smtClean="0"/>
          </a:p>
          <a:p>
            <a:endParaRPr lang="en-US" baseline="0" dirty="0" smtClean="0"/>
          </a:p>
          <a:p>
            <a:r>
              <a:rPr lang="en-US" baseline="0" dirty="0" smtClean="0"/>
              <a:t>For tasks that require auditor’s judgements, </a:t>
            </a:r>
            <a:r>
              <a:rPr lang="en-US" baseline="0" dirty="0" err="1" smtClean="0"/>
              <a:t>UiPath</a:t>
            </a:r>
            <a:r>
              <a:rPr lang="en-US" baseline="0" dirty="0" smtClean="0"/>
              <a:t> will interact with auditors using </a:t>
            </a:r>
            <a:r>
              <a:rPr lang="en-US" baseline="0" dirty="0" err="1" smtClean="0"/>
              <a:t>chatboxes</a:t>
            </a:r>
            <a:r>
              <a:rPr lang="en-US" baseline="0" dirty="0" smtClean="0"/>
              <a:t> and obtain their inputs.</a:t>
            </a:r>
          </a:p>
          <a:p>
            <a:endParaRPr lang="en-US" baseline="0" dirty="0" smtClean="0"/>
          </a:p>
          <a:p>
            <a:r>
              <a:rPr lang="en-US" baseline="0" dirty="0" smtClean="0"/>
              <a:t>At the end of the procedure, </a:t>
            </a:r>
            <a:r>
              <a:rPr lang="en-US" baseline="0" dirty="0" err="1" smtClean="0"/>
              <a:t>UiPath</a:t>
            </a:r>
            <a:r>
              <a:rPr lang="en-US" baseline="0" dirty="0" smtClean="0"/>
              <a:t> will fill out the </a:t>
            </a:r>
            <a:r>
              <a:rPr lang="en-US" baseline="0" dirty="0" err="1" smtClean="0"/>
              <a:t>CaseWare</a:t>
            </a:r>
            <a:r>
              <a:rPr lang="en-US" baseline="0" dirty="0" smtClean="0"/>
              <a:t> planning worksheet based on the results of all the procedures.  </a:t>
            </a:r>
          </a:p>
          <a:p>
            <a:endParaRPr lang="en-US" baseline="0" dirty="0" smtClean="0"/>
          </a:p>
          <a:p>
            <a:r>
              <a:rPr lang="en-US" baseline="0" dirty="0" smtClean="0"/>
              <a:t>The final results are reviewed by the auditors.</a:t>
            </a:r>
          </a:p>
          <a:p>
            <a:endParaRPr lang="en-US" baseline="0" dirty="0" smtClean="0"/>
          </a:p>
          <a:p>
            <a:r>
              <a:rPr lang="en-US" baseline="0" dirty="0" smtClean="0"/>
              <a:t>This achieves an end to end process automaton for audit planning</a:t>
            </a:r>
          </a:p>
          <a:p>
            <a:endParaRPr lang="en-US" baseline="0" dirty="0" smtClean="0"/>
          </a:p>
          <a:p>
            <a:r>
              <a:rPr lang="en-US" baseline="0" dirty="0" smtClean="0"/>
              <a:t>The reason for choosing Python: suitable for sophisticated </a:t>
            </a:r>
            <a:r>
              <a:rPr lang="en-US" sz="1200" kern="1200" dirty="0" smtClean="0">
                <a:solidFill>
                  <a:schemeClr val="tx1"/>
                </a:solidFill>
                <a:effectLst/>
                <a:latin typeface="+mn-lt"/>
                <a:ea typeface="+mn-ea"/>
                <a:cs typeface="+mn-cs"/>
              </a:rPr>
              <a:t>data analysis </a:t>
            </a:r>
            <a:endParaRPr lang="en-US" dirty="0"/>
          </a:p>
        </p:txBody>
      </p:sp>
      <p:sp>
        <p:nvSpPr>
          <p:cNvPr id="4" name="Slide Number Placeholder 3"/>
          <p:cNvSpPr>
            <a:spLocks noGrp="1"/>
          </p:cNvSpPr>
          <p:nvPr>
            <p:ph type="sldNum" sz="quarter" idx="10"/>
          </p:nvPr>
        </p:nvSpPr>
        <p:spPr/>
        <p:txBody>
          <a:bodyPr/>
          <a:lstStyle/>
          <a:p>
            <a:fld id="{BE00D06B-301B-48CA-9B3A-8BB3511C5D80}" type="slidenum">
              <a:rPr lang="en-US" smtClean="0"/>
              <a:t>13</a:t>
            </a:fld>
            <a:endParaRPr lang="en-US"/>
          </a:p>
        </p:txBody>
      </p:sp>
    </p:spTree>
    <p:extLst>
      <p:ext uri="{BB962C8B-B14F-4D97-AF65-F5344CB8AC3E}">
        <p14:creationId xmlns:p14="http://schemas.microsoft.com/office/powerpoint/2010/main" val="57430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To</a:t>
            </a:r>
            <a:r>
              <a:rPr lang="en-CA" sz="1200" baseline="0" dirty="0" smtClean="0"/>
              <a:t> assess the impact on audit quality, we focuses on efficiency and effectiveness.  </a:t>
            </a:r>
            <a:endParaRPr lang="en-CA" sz="1200" dirty="0" smtClean="0"/>
          </a:p>
          <a:p>
            <a:r>
              <a:rPr lang="en-CA" sz="1200" dirty="0" smtClean="0"/>
              <a:t>For effectiveness, we argue that it can</a:t>
            </a:r>
            <a:r>
              <a:rPr lang="en-CA" sz="1200" baseline="0" dirty="0" smtClean="0"/>
              <a:t> be improved because of the </a:t>
            </a:r>
            <a:r>
              <a:rPr lang="mr-IN" sz="1200" baseline="0" dirty="0" smtClean="0"/>
              <a:t>…</a:t>
            </a:r>
            <a:endParaRPr lang="en-CA" sz="1200" dirty="0" smtClean="0"/>
          </a:p>
          <a:p>
            <a:r>
              <a:rPr lang="en-CA" sz="1200" dirty="0" smtClean="0"/>
              <a:t>We also obtained</a:t>
            </a:r>
            <a:r>
              <a:rPr lang="en-CA" sz="1200" baseline="0" dirty="0" smtClean="0"/>
              <a:t> some measures for the efficiency and effectiveness improvement. </a:t>
            </a:r>
            <a:endParaRPr lang="en-CA" sz="1200" dirty="0" smtClean="0"/>
          </a:p>
          <a:p>
            <a:r>
              <a:rPr lang="en-CA" sz="1200" dirty="0" smtClean="0"/>
              <a:t>And the facts that </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14</a:t>
            </a:fld>
            <a:endParaRPr lang="en-US"/>
          </a:p>
        </p:txBody>
      </p:sp>
    </p:spTree>
    <p:extLst>
      <p:ext uri="{BB962C8B-B14F-4D97-AF65-F5344CB8AC3E}">
        <p14:creationId xmlns:p14="http://schemas.microsoft.com/office/powerpoint/2010/main" val="105828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our research does have limitations,</a:t>
            </a:r>
            <a:r>
              <a:rPr lang="en-US" baseline="0" dirty="0" smtClean="0"/>
              <a:t> especially for the audit quality measures, because it’s hard to </a:t>
            </a:r>
            <a:r>
              <a:rPr lang="mr-IN" baseline="0" dirty="0" smtClean="0"/>
              <a:t>…</a:t>
            </a:r>
            <a:r>
              <a:rPr lang="en-CA" baseline="0" dirty="0" smtClean="0"/>
              <a:t>the reason is that</a:t>
            </a:r>
            <a:r>
              <a:rPr lang="mr-IN" baseline="0" dirty="0" smtClean="0"/>
              <a:t>…</a:t>
            </a:r>
            <a:r>
              <a:rPr lang="en-CA" baseline="0" dirty="0" smtClean="0"/>
              <a:t> This limitation could be addressed in the future research. Besides, future research can also look at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15</a:t>
            </a:fld>
            <a:endParaRPr lang="en-US"/>
          </a:p>
        </p:txBody>
      </p:sp>
    </p:spTree>
    <p:extLst>
      <p:ext uri="{BB962C8B-B14F-4D97-AF65-F5344CB8AC3E}">
        <p14:creationId xmlns:p14="http://schemas.microsoft.com/office/powerpoint/2010/main" val="2317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First, about the motivation</a:t>
            </a:r>
            <a:r>
              <a:rPr lang="en-US" sz="1200" baseline="0" dirty="0" smtClean="0"/>
              <a:t> </a:t>
            </a:r>
            <a:r>
              <a:rPr lang="en-US" sz="1200" dirty="0" smtClean="0"/>
              <a:t>of this research. The PCAOB</a:t>
            </a:r>
            <a:r>
              <a:rPr lang="en-US" sz="1200" baseline="0" dirty="0" smtClean="0"/>
              <a:t> mentioned</a:t>
            </a:r>
            <a:r>
              <a:rPr lang="en-US" sz="1200" dirty="0" smtClean="0"/>
              <a:t> in the 2018  inspection observation reports that</a:t>
            </a:r>
            <a:r>
              <a:rPr lang="mr-IN" sz="1200" dirty="0" smtClean="0"/>
              <a:t>…</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And</a:t>
            </a:r>
            <a:r>
              <a:rPr lang="en-US" sz="1200" baseline="0" dirty="0" smtClean="0"/>
              <a:t> they call for research in </a:t>
            </a:r>
            <a:r>
              <a:rPr lang="mr-IN" sz="1200" baseline="0" dirty="0" smtClean="0"/>
              <a:t>…</a:t>
            </a:r>
            <a:endParaRPr lang="en-CA"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t>To address this </a:t>
            </a:r>
            <a:r>
              <a:rPr lang="en-CA" sz="1200" baseline="0" dirty="0" err="1" smtClean="0"/>
              <a:t>reseach</a:t>
            </a:r>
            <a:r>
              <a:rPr lang="en-CA" sz="1200" baseline="0" dirty="0" smtClean="0"/>
              <a:t> need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3</a:t>
            </a:fld>
            <a:endParaRPr lang="en-US"/>
          </a:p>
        </p:txBody>
      </p:sp>
    </p:spTree>
    <p:extLst>
      <p:ext uri="{BB962C8B-B14F-4D97-AF65-F5344CB8AC3E}">
        <p14:creationId xmlns:p14="http://schemas.microsoft.com/office/powerpoint/2010/main" val="182577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focuses on robotic process automation.</a:t>
            </a:r>
            <a:r>
              <a:rPr lang="en-US" baseline="0" dirty="0" smtClean="0"/>
              <a:t> And in particular, we partnered with a CPA firm in the US and studied the process of RPA development for a specific type of audit and how RPA can be integrated into the current audit methodology, and how the audit efficiency and effectiveness can be affected. </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4</a:t>
            </a:fld>
            <a:endParaRPr lang="en-US"/>
          </a:p>
        </p:txBody>
      </p:sp>
    </p:spTree>
    <p:extLst>
      <p:ext uri="{BB962C8B-B14F-4D97-AF65-F5344CB8AC3E}">
        <p14:creationId xmlns:p14="http://schemas.microsoft.com/office/powerpoint/2010/main" val="115301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Robotic Process Automation (RPA) is a preconfigured software instance that can </a:t>
            </a:r>
            <a:r>
              <a:rPr lang="en-US" sz="1200" b="1" i="0" u="none" strike="noStrike" kern="1200" dirty="0" smtClean="0">
                <a:solidFill>
                  <a:schemeClr val="tx1"/>
                </a:solidFill>
                <a:effectLst/>
                <a:latin typeface="+mn-lt"/>
                <a:ea typeface="+mn-ea"/>
                <a:cs typeface="+mn-cs"/>
              </a:rPr>
              <a:t>operate on one or more unrelated software systems</a:t>
            </a:r>
            <a:r>
              <a:rPr lang="en-US" sz="1200" b="0" i="0" u="none" strike="noStrike" kern="1200" dirty="0" smtClean="0">
                <a:solidFill>
                  <a:schemeClr val="tx1"/>
                </a:solidFill>
                <a:effectLst/>
                <a:latin typeface="+mn-lt"/>
                <a:ea typeface="+mn-ea"/>
                <a:cs typeface="+mn-cs"/>
              </a:rPr>
              <a:t> to automate tasks that have structured data, rule-based processes, and a single correct outcome (IEEE, 2017; </a:t>
            </a:r>
            <a:r>
              <a:rPr lang="en-US" sz="1200" b="0" i="0" u="none" strike="noStrike" kern="1200" dirty="0" err="1" smtClean="0">
                <a:solidFill>
                  <a:schemeClr val="tx1"/>
                </a:solidFill>
                <a:effectLst/>
                <a:latin typeface="+mn-lt"/>
                <a:ea typeface="+mn-ea"/>
                <a:cs typeface="+mn-cs"/>
              </a:rPr>
              <a:t>Lacity</a:t>
            </a:r>
            <a:r>
              <a:rPr lang="en-US" sz="1200" b="0" i="0" u="none" strike="noStrike" kern="1200" dirty="0" smtClean="0">
                <a:solidFill>
                  <a:schemeClr val="tx1"/>
                </a:solidFill>
                <a:effectLst/>
                <a:latin typeface="+mn-lt"/>
                <a:ea typeface="+mn-ea"/>
                <a:cs typeface="+mn-cs"/>
              </a:rPr>
              <a:t> and Willcocks, 2017).</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5</a:t>
            </a:fld>
            <a:endParaRPr lang="en-US"/>
          </a:p>
        </p:txBody>
      </p:sp>
    </p:spTree>
    <p:extLst>
      <p:ext uri="{BB962C8B-B14F-4D97-AF65-F5344CB8AC3E}">
        <p14:creationId xmlns:p14="http://schemas.microsoft.com/office/powerpoint/2010/main" val="182458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CA" sz="1200" dirty="0" smtClean="0"/>
              <a:t>This small-size CPA firm in the United States came to the authors looking for guidance to </a:t>
            </a:r>
            <a:r>
              <a:rPr lang="en-CA" sz="1200" b="1" dirty="0" smtClean="0"/>
              <a:t>automate and redesign </a:t>
            </a:r>
            <a:r>
              <a:rPr lang="en-CA" sz="1200" dirty="0" smtClean="0"/>
              <a:t>some tasks in the Single Audits.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Single Audits are audits of non-federal entities (e.g., </a:t>
            </a:r>
            <a:r>
              <a:rPr lang="en-US" b="1" dirty="0" smtClean="0"/>
              <a:t>states, local governments, universities, and not-for-profit entities</a:t>
            </a:r>
            <a:r>
              <a:rPr lang="en-US" dirty="0" smtClean="0"/>
              <a:t>) that expend $750,000 or more of Federal funds in one year.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CA" sz="1200" dirty="0" smtClean="0"/>
              <a:t>The firm first provided us with a list of candidate tasks for automation in the audit planning phase. </a:t>
            </a:r>
          </a:p>
          <a:p>
            <a:pPr marL="171450" indent="-171450">
              <a:buFont typeface="Arial" charset="0"/>
              <a:buChar char="•"/>
            </a:pPr>
            <a:r>
              <a:rPr lang="en-CA" sz="1200" dirty="0" smtClean="0"/>
              <a:t>To have a better idea of how the auditors actually conduct these tasks, we visited the CPA firm and observed 5 real audit engagements. </a:t>
            </a:r>
          </a:p>
          <a:p>
            <a:r>
              <a:rPr lang="en-CA" sz="1200" dirty="0" smtClean="0"/>
              <a:t>Through observations and discussions with the auditors and managers, we documented the details of the steps in the audit planning of Single Audits.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6</a:t>
            </a:fld>
            <a:endParaRPr lang="en-US"/>
          </a:p>
        </p:txBody>
      </p:sp>
    </p:spTree>
    <p:extLst>
      <p:ext uri="{BB962C8B-B14F-4D97-AF65-F5344CB8AC3E}">
        <p14:creationId xmlns:p14="http://schemas.microsoft.com/office/powerpoint/2010/main" val="147127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Auditors first obtain a document called Schedule of Expenditures of Federal Awards (SEFA) from the client, which is an excel document that contains all the federal programs and their expenditures. </a:t>
            </a:r>
          </a:p>
          <a:p>
            <a:r>
              <a:rPr lang="en-US" baseline="0" dirty="0" smtClean="0"/>
              <a:t>Then the auditor need to validate the integrity of the data on SEFA. </a:t>
            </a:r>
          </a:p>
          <a:p>
            <a:r>
              <a:rPr lang="en-US" baseline="0" dirty="0" smtClean="0"/>
              <a:t>The next step is to decide the materiality for the total federal fund expenditure</a:t>
            </a:r>
          </a:p>
          <a:p>
            <a:r>
              <a:rPr lang="en-US" baseline="0" dirty="0" smtClean="0"/>
              <a:t>The above procedures are performed on excel with several supporting documents. </a:t>
            </a:r>
          </a:p>
          <a:p>
            <a:r>
              <a:rPr lang="en-US" baseline="0" dirty="0" smtClean="0"/>
              <a:t>Then, the auditors use a planning worksheet, which is a </a:t>
            </a:r>
            <a:r>
              <a:rPr lang="en-US" baseline="0" dirty="0" err="1" smtClean="0"/>
              <a:t>CaseWare</a:t>
            </a:r>
            <a:r>
              <a:rPr lang="en-US" baseline="0" dirty="0" smtClean="0"/>
              <a:t> document, to conduct other detailed audit planning procedures. </a:t>
            </a:r>
          </a:p>
          <a:p>
            <a:endParaRPr lang="en-US" baseline="0" dirty="0" smtClean="0"/>
          </a:p>
          <a:p>
            <a:r>
              <a:rPr lang="en-US" baseline="0" dirty="0" smtClean="0"/>
              <a:t>In the Pre-SEFA testing, auditors use CY and PY SEFA and other supporting documents to ensure</a:t>
            </a:r>
            <a:r>
              <a:rPr lang="mr-IN" baseline="0" dirty="0" smtClean="0"/>
              <a:t>…</a:t>
            </a:r>
            <a:endParaRPr lang="en-CA" baseline="0" dirty="0" smtClean="0"/>
          </a:p>
          <a:p>
            <a:r>
              <a:rPr lang="en-CA" baseline="0" dirty="0" smtClean="0"/>
              <a:t>In the SETA testing stage, auditors decide the SEFA-wide materiality using CY and PY SEFA and the SEFA materiality worksheet</a:t>
            </a:r>
          </a:p>
          <a:p>
            <a:r>
              <a:rPr lang="en-CA" baseline="0" dirty="0" smtClean="0"/>
              <a:t>Then auditors use a </a:t>
            </a:r>
            <a:r>
              <a:rPr lang="en-CA" baseline="0" dirty="0" err="1" smtClean="0"/>
              <a:t>CaseWare</a:t>
            </a:r>
            <a:r>
              <a:rPr lang="en-CA" baseline="0" dirty="0" smtClean="0"/>
              <a:t> document called Federal Program Planning Worksheet and other supporting documents to conduct detailed planning steps.  </a:t>
            </a:r>
            <a:endParaRPr lang="en-US" baseline="0" dirty="0" smtClean="0"/>
          </a:p>
        </p:txBody>
      </p:sp>
      <p:sp>
        <p:nvSpPr>
          <p:cNvPr id="4" name="Slide Number Placeholder 3"/>
          <p:cNvSpPr>
            <a:spLocks noGrp="1"/>
          </p:cNvSpPr>
          <p:nvPr>
            <p:ph type="sldNum" sz="quarter" idx="10"/>
          </p:nvPr>
        </p:nvSpPr>
        <p:spPr/>
        <p:txBody>
          <a:bodyPr/>
          <a:lstStyle/>
          <a:p>
            <a:fld id="{04C9DDD3-57E8-9B46-AA32-B3BD2F28EA14}" type="slidenum">
              <a:rPr lang="en-US" smtClean="0"/>
              <a:t>7</a:t>
            </a:fld>
            <a:endParaRPr lang="en-US"/>
          </a:p>
        </p:txBody>
      </p:sp>
    </p:spTree>
    <p:extLst>
      <p:ext uri="{BB962C8B-B14F-4D97-AF65-F5344CB8AC3E}">
        <p14:creationId xmlns:p14="http://schemas.microsoft.com/office/powerpoint/2010/main" val="36621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Single</a:t>
            </a:r>
            <a:r>
              <a:rPr lang="en-US" baseline="0" dirty="0" smtClean="0"/>
              <a:t> Audit, the audited information will be documented in a Data Collection Form and be uploaded to the </a:t>
            </a:r>
            <a:r>
              <a:rPr lang="en-US" sz="1200" kern="1200" dirty="0" smtClean="0">
                <a:solidFill>
                  <a:schemeClr val="tx1"/>
                </a:solidFill>
                <a:effectLst/>
                <a:latin typeface="+mn-lt"/>
                <a:ea typeface="+mn-ea"/>
                <a:cs typeface="+mn-cs"/>
              </a:rPr>
              <a:t>Federal Audit Clearinghouse (FAC) website.</a:t>
            </a:r>
            <a:r>
              <a:rPr lang="en-US" sz="1200" kern="1200" baseline="0" dirty="0" smtClean="0">
                <a:solidFill>
                  <a:schemeClr val="tx1"/>
                </a:solidFill>
                <a:effectLst/>
                <a:latin typeface="+mn-lt"/>
                <a:ea typeface="+mn-ea"/>
                <a:cs typeface="+mn-cs"/>
              </a:rPr>
              <a:t> This file has a standardized and structured format. </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8</a:t>
            </a:fld>
            <a:endParaRPr lang="en-US"/>
          </a:p>
        </p:txBody>
      </p:sp>
    </p:spTree>
    <p:extLst>
      <p:ext uri="{BB962C8B-B14F-4D97-AF65-F5344CB8AC3E}">
        <p14:creationId xmlns:p14="http://schemas.microsoft.com/office/powerpoint/2010/main" val="167631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observations, we noticed that the original audit planning processes have intensive manual works that are rule-based, involve multiple-file interactions (some auditors told us they need to use three screens and have several files open to complete certain tasks), are time-consuming and error-prone, and have non-</a:t>
            </a:r>
            <a:r>
              <a:rPr lang="en-US" baseline="0" dirty="0" err="1" smtClean="0"/>
              <a:t>standardised</a:t>
            </a:r>
            <a:r>
              <a:rPr lang="en-US" baseline="0" dirty="0" smtClean="0"/>
              <a:t> annotations. These all call for audit process automation and redesign. And the rule-based audit tasks are good candidates for RPA. </a:t>
            </a:r>
          </a:p>
          <a:p>
            <a:endParaRPr lang="en-US" baseline="0" dirty="0" smtClean="0"/>
          </a:p>
          <a:p>
            <a:r>
              <a:rPr lang="en-US" baseline="0" dirty="0" smtClean="0"/>
              <a:t>Due to the application scope of RPA, we need to identify tasks that are highly repetitive, rule-based, and have structured data.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9</a:t>
            </a:fld>
            <a:endParaRPr lang="en-US"/>
          </a:p>
        </p:txBody>
      </p:sp>
    </p:spTree>
    <p:extLst>
      <p:ext uri="{BB962C8B-B14F-4D97-AF65-F5344CB8AC3E}">
        <p14:creationId xmlns:p14="http://schemas.microsoft.com/office/powerpoint/2010/main" val="61873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audit process automation, we first identified</a:t>
            </a:r>
            <a:r>
              <a:rPr lang="en-US" baseline="0" dirty="0" smtClean="0"/>
              <a:t> rule-based and repetitive tasks in each step. </a:t>
            </a:r>
          </a:p>
          <a:p>
            <a:r>
              <a:rPr lang="en-US" baseline="0" dirty="0" smtClean="0"/>
              <a:t>In Pre-SEFA testing, the rule-based tasks are: </a:t>
            </a:r>
          </a:p>
          <a:p>
            <a:r>
              <a:rPr lang="en-US" baseline="0" dirty="0" smtClean="0"/>
              <a:t>In SEFA-Testing, calculate</a:t>
            </a:r>
            <a:r>
              <a:rPr lang="mr-IN" baseline="0" dirty="0" smtClean="0"/>
              <a:t>…</a:t>
            </a:r>
            <a:r>
              <a:rPr lang="en-CA" baseline="0" dirty="0" smtClean="0"/>
              <a:t> </a:t>
            </a:r>
          </a:p>
          <a:p>
            <a:endParaRPr lang="en-US" dirty="0"/>
          </a:p>
        </p:txBody>
      </p:sp>
      <p:sp>
        <p:nvSpPr>
          <p:cNvPr id="4" name="Slide Number Placeholder 3"/>
          <p:cNvSpPr>
            <a:spLocks noGrp="1"/>
          </p:cNvSpPr>
          <p:nvPr>
            <p:ph type="sldNum" sz="quarter" idx="10"/>
          </p:nvPr>
        </p:nvSpPr>
        <p:spPr/>
        <p:txBody>
          <a:bodyPr/>
          <a:lstStyle/>
          <a:p>
            <a:fld id="{EFBC5182-9DC2-5340-8C11-A63EDD3939A9}" type="slidenum">
              <a:rPr lang="en-US" smtClean="0"/>
              <a:t>10</a:t>
            </a:fld>
            <a:endParaRPr lang="en-US"/>
          </a:p>
        </p:txBody>
      </p:sp>
    </p:spTree>
    <p:extLst>
      <p:ext uri="{BB962C8B-B14F-4D97-AF65-F5344CB8AC3E}">
        <p14:creationId xmlns:p14="http://schemas.microsoft.com/office/powerpoint/2010/main" val="199519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emf"/></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emf"/></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em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e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emf"/></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8.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em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4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0.em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1.e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2.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4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10.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11.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12.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0.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4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0.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1.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 Id="rId3" Type="http://schemas.openxmlformats.org/officeDocument/2006/relationships/image" Target="../media/image14.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6" y="352425"/>
            <a:ext cx="28321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2130433"/>
            <a:ext cx="7772400" cy="1470025"/>
          </a:xfrm>
        </p:spPr>
        <p:txBody>
          <a:bodyPr/>
          <a:lstStyle>
            <a:lvl1pPr algn="ctr">
              <a:defRPr>
                <a:solidFill>
                  <a:schemeClr val="tx1"/>
                </a:solidFill>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defRPr/>
            </a:pPr>
            <a:fld id="{94F06B10-230A-2842-997C-D8605B527737}" type="slidenum">
              <a:rPr lang="en-US" smtClean="0"/>
              <a:pPr>
                <a:defRPr/>
              </a:pPr>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Title, Assoc, symbol tab">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pic>
        <p:nvPicPr>
          <p:cNvPr id="19" name="Picture 18">
            <a:extLst>
              <a:ext uri="{FF2B5EF4-FFF2-40B4-BE49-F238E27FC236}">
                <a16:creationId xmlns:a16="http://schemas.microsoft.com/office/drawing/2014/main" xmlns="" id="{C0D3C71E-6F7C-4B44-BA10-7A3B73331943}"/>
              </a:ext>
            </a:extLst>
          </p:cNvPr>
          <p:cNvPicPr>
            <a:picLocks noChangeAspect="1"/>
          </p:cNvPicPr>
          <p:nvPr userDrawn="1"/>
        </p:nvPicPr>
        <p:blipFill>
          <a:blip r:embed="rId3"/>
          <a:stretch>
            <a:fillRect/>
          </a:stretch>
        </p:blipFill>
        <p:spPr>
          <a:xfrm>
            <a:off x="497451" y="720565"/>
            <a:ext cx="1390117"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4" name="Picture 13">
            <a:extLst>
              <a:ext uri="{FF2B5EF4-FFF2-40B4-BE49-F238E27FC236}">
                <a16:creationId xmlns:a16="http://schemas.microsoft.com/office/drawing/2014/main" xmlns="" id="{FDD7CB87-FAB4-2947-99C3-C286A40B6A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5" name="Picture 14">
            <a:extLst>
              <a:ext uri="{FF2B5EF4-FFF2-40B4-BE49-F238E27FC236}">
                <a16:creationId xmlns:a16="http://schemas.microsoft.com/office/drawing/2014/main" xmlns="" id="{62C21ED8-59A6-6345-AF99-C1BF2068FEC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6" name="Picture 15">
            <a:extLst>
              <a:ext uri="{FF2B5EF4-FFF2-40B4-BE49-F238E27FC236}">
                <a16:creationId xmlns:a16="http://schemas.microsoft.com/office/drawing/2014/main" xmlns="" id="{B83E89C8-E79C-2343-B5E3-1AFD5A7381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7" name="Picture 16">
            <a:extLst>
              <a:ext uri="{FF2B5EF4-FFF2-40B4-BE49-F238E27FC236}">
                <a16:creationId xmlns:a16="http://schemas.microsoft.com/office/drawing/2014/main" xmlns="" id="{C7AD4E4A-A892-A441-8A7D-0137DDEA3F6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18" name="Picture 17">
            <a:extLst>
              <a:ext uri="{FF2B5EF4-FFF2-40B4-BE49-F238E27FC236}">
                <a16:creationId xmlns:a16="http://schemas.microsoft.com/office/drawing/2014/main" xmlns="" id="{C7FAFD95-DEE1-4B44-8452-E2E62CA01D5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4793093"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4794422"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4" name="Picture 3" descr="Background Third Path-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552" y="0"/>
            <a:ext cx="3040448" cy="6858000"/>
          </a:xfrm>
          <a:prstGeom prst="rect">
            <a:avLst/>
          </a:prstGeom>
        </p:spPr>
      </p:pic>
      <p:pic>
        <p:nvPicPr>
          <p:cNvPr id="6" name="Picture 5" descr="Background Third Path-01.png"/>
          <p:cNvPicPr>
            <a:picLocks noChangeAspect="1"/>
          </p:cNvPicPr>
          <p:nvPr userDrawn="1"/>
        </p:nvPicPr>
        <p:blipFill rotWithShape="1">
          <a:blip r:embed="rId2">
            <a:extLst>
              <a:ext uri="{28A0092B-C50C-407E-A947-70E740481C1C}">
                <a14:useLocalDpi xmlns:a14="http://schemas.microsoft.com/office/drawing/2010/main" val="0"/>
              </a:ext>
            </a:extLst>
          </a:blip>
          <a:srcRect r="369" b="369"/>
          <a:stretch/>
        </p:blipFill>
        <p:spPr>
          <a:xfrm>
            <a:off x="6103551" y="0"/>
            <a:ext cx="3040449" cy="6858000"/>
          </a:xfrm>
          <a:prstGeom prst="rect">
            <a:avLst/>
          </a:prstGeom>
        </p:spPr>
      </p:pic>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6" name="Picture 5" descr="Background Half Sphere-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Half Sphere-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338" y="0"/>
            <a:ext cx="2285662" cy="6858000"/>
          </a:xfrm>
          <a:prstGeom prst="rect">
            <a:avLst/>
          </a:prstGeom>
        </p:spPr>
      </p:pic>
      <p:sp>
        <p:nvSpPr>
          <p:cNvPr id="2" name="Title 1"/>
          <p:cNvSpPr>
            <a:spLocks noGrp="1"/>
          </p:cNvSpPr>
          <p:nvPr>
            <p:ph type="title"/>
          </p:nvPr>
        </p:nvSpPr>
        <p:spPr>
          <a:xfrm>
            <a:off x="499169" y="487681"/>
            <a:ext cx="608038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7" name="Table Placeholder 6"/>
          <p:cNvSpPr>
            <a:spLocks noGrp="1"/>
          </p:cNvSpPr>
          <p:nvPr>
            <p:ph type="tbl" sz="quarter" idx="14"/>
          </p:nvPr>
        </p:nvSpPr>
        <p:spPr>
          <a:xfrm>
            <a:off x="497841" y="1597153"/>
            <a:ext cx="6081713" cy="4086455"/>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597153"/>
            <a:ext cx="1737360" cy="408645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9" name="Picture 8" descr="Background Half gradient-03.png"/>
          <p:cNvPicPr>
            <a:picLocks noChangeAspect="1"/>
          </p:cNvPicPr>
          <p:nvPr userDrawn="1"/>
        </p:nvPicPr>
        <p:blipFill rotWithShape="1">
          <a:blip r:embed="rId2">
            <a:extLst>
              <a:ext uri="{28A0092B-C50C-407E-A947-70E740481C1C}">
                <a14:useLocalDpi xmlns:a14="http://schemas.microsoft.com/office/drawing/2010/main" val="0"/>
              </a:ext>
            </a:extLst>
          </a:blip>
          <a:srcRect t="369" r="369"/>
          <a:stretch/>
        </p:blipFill>
        <p:spPr>
          <a:xfrm>
            <a:off x="6858338" y="0"/>
            <a:ext cx="2285663" cy="6858000"/>
          </a:xfrm>
          <a:prstGeom prst="rect">
            <a:avLst/>
          </a:prstGeom>
        </p:spPr>
      </p:pic>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Picture Placeholder 5"/>
          <p:cNvSpPr>
            <a:spLocks noGrp="1"/>
          </p:cNvSpPr>
          <p:nvPr>
            <p:ph type="pic" sz="quarter" idx="10"/>
          </p:nvPr>
        </p:nvSpPr>
        <p:spPr>
          <a:xfrm>
            <a:off x="4576061" y="0"/>
            <a:ext cx="4567940" cy="6858000"/>
          </a:xfrm>
          <a:solidFill>
            <a:schemeClr val="tx2"/>
          </a:solidFill>
        </p:spPr>
        <p:txBody>
          <a:bodyPr anchor="ctr"/>
          <a:lstStyle>
            <a:lvl1pPr algn="ctr">
              <a:defRPr/>
            </a:lvl1pPr>
          </a:lstStyle>
          <a:p>
            <a:r>
              <a:rPr lang="en-US" dirty="0"/>
              <a:t>Click icon to add picture</a:t>
            </a: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Knowledge_che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B65110E-C220-C241-B675-00BAFCC09A6A}"/>
              </a:ext>
            </a:extLst>
          </p:cNvPr>
          <p:cNvPicPr>
            <a:picLocks noChangeAspect="1"/>
          </p:cNvPicPr>
          <p:nvPr userDrawn="1"/>
        </p:nvPicPr>
        <p:blipFill>
          <a:blip r:embed="rId2"/>
          <a:stretch>
            <a:fillRect/>
          </a:stretch>
        </p:blipFill>
        <p:spPr>
          <a:xfrm>
            <a:off x="8266470" y="284444"/>
            <a:ext cx="531495" cy="9296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nteractive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xmlns="" id="{63F5B1FA-802F-FE4E-B883-620E88783C64}"/>
              </a:ext>
            </a:extLst>
          </p:cNvPr>
          <p:cNvPicPr>
            <a:picLocks noChangeAspect="1"/>
          </p:cNvPicPr>
          <p:nvPr userDrawn="1"/>
        </p:nvPicPr>
        <p:blipFill>
          <a:blip r:embed="rId2"/>
          <a:stretch>
            <a:fillRect/>
          </a:stretch>
        </p:blipFill>
        <p:spPr>
          <a:xfrm>
            <a:off x="8359382" y="290473"/>
            <a:ext cx="446049" cy="914400"/>
          </a:xfrm>
          <a:prstGeom prst="rect">
            <a:avLst/>
          </a:prstGeom>
        </p:spPr>
      </p:pic>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earning_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7DD41C9-0174-744A-970C-1D7122DBD4B5}"/>
              </a:ext>
            </a:extLst>
          </p:cNvPr>
          <p:cNvPicPr>
            <a:picLocks noChangeAspect="1"/>
          </p:cNvPicPr>
          <p:nvPr userDrawn="1"/>
        </p:nvPicPr>
        <p:blipFill>
          <a:blip r:embed="rId2"/>
          <a:stretch>
            <a:fillRect/>
          </a:stretch>
        </p:blipFill>
        <p:spPr>
          <a:xfrm>
            <a:off x="8119480" y="260935"/>
            <a:ext cx="685800"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pplication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F15618E1-3B9A-BB40-81BB-A50A576714EC}"/>
              </a:ext>
            </a:extLst>
          </p:cNvPr>
          <p:cNvPicPr>
            <a:picLocks noChangeAspect="1"/>
          </p:cNvPicPr>
          <p:nvPr userDrawn="1"/>
        </p:nvPicPr>
        <p:blipFill>
          <a:blip r:embed="rId2"/>
          <a:stretch>
            <a:fillRect/>
          </a:stretch>
        </p:blipFill>
        <p:spPr>
          <a:xfrm>
            <a:off x="8120519" y="371417"/>
            <a:ext cx="658669" cy="694944"/>
          </a:xfrm>
          <a:prstGeom prst="rect">
            <a:avLst/>
          </a:prstGeom>
        </p:spPr>
      </p:pic>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ote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C236DA6C-72B2-1648-A342-56902DDD867E}"/>
              </a:ext>
            </a:extLst>
          </p:cNvPr>
          <p:cNvPicPr>
            <a:picLocks noChangeAspect="1"/>
          </p:cNvPicPr>
          <p:nvPr userDrawn="1"/>
        </p:nvPicPr>
        <p:blipFill>
          <a:blip r:embed="rId2"/>
          <a:stretch>
            <a:fillRect/>
          </a:stretch>
        </p:blipFill>
        <p:spPr>
          <a:xfrm>
            <a:off x="8305908" y="303983"/>
            <a:ext cx="522782" cy="914400"/>
          </a:xfrm>
          <a:prstGeom prst="rect">
            <a:avLst/>
          </a:prstGeom>
        </p:spPr>
      </p:pic>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ebrief">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E7A6DDB3-C19A-2B43-8697-5FE7710B8373}"/>
              </a:ext>
            </a:extLst>
          </p:cNvPr>
          <p:cNvPicPr>
            <a:picLocks noChangeAspect="1"/>
          </p:cNvPicPr>
          <p:nvPr userDrawn="1"/>
        </p:nvPicPr>
        <p:blipFill>
          <a:blip r:embed="rId2"/>
          <a:stretch>
            <a:fillRect/>
          </a:stretch>
        </p:blipFill>
        <p:spPr>
          <a:xfrm>
            <a:off x="8144153" y="390037"/>
            <a:ext cx="680085" cy="624840"/>
          </a:xfrm>
          <a:prstGeom prst="rect">
            <a:avLst/>
          </a:prstGeom>
        </p:spPr>
      </p:pic>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Key_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E4FA0E7-0503-0140-9FE1-69224BB7194A}"/>
              </a:ext>
            </a:extLst>
          </p:cNvPr>
          <p:cNvPicPr>
            <a:picLocks noChangeAspect="1"/>
          </p:cNvPicPr>
          <p:nvPr userDrawn="1"/>
        </p:nvPicPr>
        <p:blipFill>
          <a:blip r:embed="rId2"/>
          <a:stretch>
            <a:fillRect/>
          </a:stretch>
        </p:blipFill>
        <p:spPr>
          <a:xfrm>
            <a:off x="8266435" y="292579"/>
            <a:ext cx="605790" cy="8153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olling_Questio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BB303224-05DC-0A4E-AE80-0B2D8063370F}"/>
              </a:ext>
            </a:extLst>
          </p:cNvPr>
          <p:cNvPicPr>
            <a:picLocks noChangeAspect="1"/>
          </p:cNvPicPr>
          <p:nvPr userDrawn="1"/>
        </p:nvPicPr>
        <p:blipFill>
          <a:blip r:embed="rId2"/>
          <a:stretch>
            <a:fillRect/>
          </a:stretch>
        </p:blipFill>
        <p:spPr>
          <a:xfrm>
            <a:off x="8494064" y="328337"/>
            <a:ext cx="321786" cy="741084"/>
          </a:xfrm>
          <a:prstGeom prst="rect">
            <a:avLst/>
          </a:prstGeom>
        </p:spPr>
      </p:pic>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ase_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E0360F5-BF3A-324C-8597-017C378F9C31}"/>
              </a:ext>
            </a:extLst>
          </p:cNvPr>
          <p:cNvPicPr>
            <a:picLocks noChangeAspect="1"/>
          </p:cNvPicPr>
          <p:nvPr userDrawn="1"/>
        </p:nvPicPr>
        <p:blipFill>
          <a:blip r:embed="rId2"/>
          <a:stretch>
            <a:fillRect/>
          </a:stretch>
        </p:blipFill>
        <p:spPr>
          <a:xfrm>
            <a:off x="8330390" y="250933"/>
            <a:ext cx="522782"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6EF39D7-7E98-E04E-9FA0-B419AD9B1E34}"/>
              </a:ext>
            </a:extLst>
          </p:cNvPr>
          <p:cNvPicPr>
            <a:picLocks noChangeAspect="1"/>
          </p:cNvPicPr>
          <p:nvPr userDrawn="1"/>
        </p:nvPicPr>
        <p:blipFill>
          <a:blip r:embed="rId2"/>
          <a:stretch>
            <a:fillRect/>
          </a:stretch>
        </p:blipFill>
        <p:spPr>
          <a:xfrm>
            <a:off x="7988843" y="54168"/>
            <a:ext cx="999013" cy="1332017"/>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nected_concept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69131989-7815-3649-964D-0E8AE17A06DE}"/>
              </a:ext>
            </a:extLst>
          </p:cNvPr>
          <p:cNvPicPr>
            <a:picLocks noChangeAspect="1"/>
          </p:cNvPicPr>
          <p:nvPr userDrawn="1"/>
        </p:nvPicPr>
        <p:blipFill>
          <a:blip r:embed="rId2"/>
          <a:stretch>
            <a:fillRect/>
          </a:stretch>
        </p:blipFill>
        <p:spPr>
          <a:xfrm>
            <a:off x="8347923" y="358376"/>
            <a:ext cx="533284" cy="711045"/>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ext uri="{BB962C8B-B14F-4D97-AF65-F5344CB8AC3E}">
        <p14:creationId xmlns:p14="http://schemas.microsoft.com/office/powerpoint/2010/main" val="1347759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235761"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Text Placeholder 5"/>
          <p:cNvSpPr>
            <a:spLocks noGrp="1"/>
          </p:cNvSpPr>
          <p:nvPr>
            <p:ph type="body" sz="quarter" idx="14"/>
          </p:nvPr>
        </p:nvSpPr>
        <p:spPr>
          <a:xfrm>
            <a:off x="506657" y="1597153"/>
            <a:ext cx="4069080" cy="4444863"/>
          </a:xfrm>
        </p:spPr>
        <p:txBody>
          <a:bodyPr lIns="0" tIns="0" rIns="0" bIns="0" numCol="1" spcCol="374904">
            <a:noAutofit/>
          </a:bodyPr>
          <a:lstStyle>
            <a:lvl1pPr marL="11113" indent="-11113">
              <a:lnSpc>
                <a:spcPct val="100000"/>
              </a:lnSpc>
              <a:spcBef>
                <a:spcPts val="0"/>
              </a:spcBef>
              <a:spcAft>
                <a:spcPts val="1200"/>
              </a:spcAft>
              <a:buClrTx/>
              <a:tabLst/>
              <a:defRPr sz="2000" baseline="0">
                <a:solidFill>
                  <a:schemeClr val="bg2"/>
                </a:solidFill>
              </a:defRPr>
            </a:lvl1pPr>
            <a:lvl2pPr marL="228600" indent="-228600">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4665849" y="1597153"/>
            <a:ext cx="4069080" cy="4444863"/>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Picture Placeholder 10">
            <a:extLst>
              <a:ext uri="{FF2B5EF4-FFF2-40B4-BE49-F238E27FC236}">
                <a16:creationId xmlns:a16="http://schemas.microsoft.com/office/drawing/2014/main" xmlns="" id="{F7954407-0F0F-4A4D-9CA3-6832ACB069A4}"/>
              </a:ext>
            </a:extLst>
          </p:cNvPr>
          <p:cNvSpPr>
            <a:spLocks noGrp="1"/>
          </p:cNvSpPr>
          <p:nvPr>
            <p:ph type="pic" sz="quarter" idx="15"/>
          </p:nvPr>
        </p:nvSpPr>
        <p:spPr>
          <a:xfrm>
            <a:off x="4560889" y="1602319"/>
            <a:ext cx="4089400" cy="4086552"/>
          </a:xfrm>
          <a:prstGeom prst="rect">
            <a:avLst/>
          </a:prstGeom>
        </p:spPr>
        <p:txBody>
          <a:bodyPr>
            <a:normAutofit/>
          </a:bodyPr>
          <a:lstStyle>
            <a:lvl1pPr marL="0" indent="0">
              <a:buNone/>
              <a:defRPr sz="1200"/>
            </a:lvl1pPr>
          </a:lstStyle>
          <a:p>
            <a:r>
              <a:rPr lang="en-US" dirty="0"/>
              <a:t>Click icon to add picture</a:t>
            </a:r>
          </a:p>
        </p:txBody>
      </p:sp>
      <p:sp>
        <p:nvSpPr>
          <p:cNvPr id="5" name="Text Placeholder 5">
            <a:extLst>
              <a:ext uri="{FF2B5EF4-FFF2-40B4-BE49-F238E27FC236}">
                <a16:creationId xmlns:a16="http://schemas.microsoft.com/office/drawing/2014/main" xmlns="" id="{E2CCCC15-2C98-B047-96FD-2DF6BE0B1039}"/>
              </a:ext>
            </a:extLst>
          </p:cNvPr>
          <p:cNvSpPr>
            <a:spLocks noGrp="1"/>
          </p:cNvSpPr>
          <p:nvPr>
            <p:ph type="body" sz="quarter" idx="14"/>
          </p:nvPr>
        </p:nvSpPr>
        <p:spPr>
          <a:xfrm>
            <a:off x="506658" y="1597153"/>
            <a:ext cx="3891607" cy="4444863"/>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10">
            <a:extLst>
              <a:ext uri="{FF2B5EF4-FFF2-40B4-BE49-F238E27FC236}">
                <a16:creationId xmlns:a16="http://schemas.microsoft.com/office/drawing/2014/main" xmlns="" id="{51818907-0E41-8546-8C19-4704E8E19F15}"/>
              </a:ext>
            </a:extLst>
          </p:cNvPr>
          <p:cNvSpPr>
            <a:spLocks noGrp="1"/>
          </p:cNvSpPr>
          <p:nvPr>
            <p:ph sz="quarter" idx="10"/>
          </p:nvPr>
        </p:nvSpPr>
        <p:spPr>
          <a:xfrm>
            <a:off x="497841" y="3102688"/>
            <a:ext cx="2041984" cy="2316569"/>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a16="http://schemas.microsoft.com/office/drawing/2014/main" xmlns="" id="{3E5CFD0A-D716-114A-886F-933EC23135D8}"/>
              </a:ext>
            </a:extLst>
          </p:cNvPr>
          <p:cNvSpPr>
            <a:spLocks noGrp="1"/>
          </p:cNvSpPr>
          <p:nvPr>
            <p:ph type="body" sz="quarter" idx="12"/>
          </p:nvPr>
        </p:nvSpPr>
        <p:spPr>
          <a:xfrm>
            <a:off x="497840" y="5659187"/>
            <a:ext cx="7773729" cy="617659"/>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a16="http://schemas.microsoft.com/office/drawing/2014/main" xmlns="" id="{A91ADC71-BE6B-9946-870E-6E76A18DE29D}"/>
              </a:ext>
            </a:extLst>
          </p:cNvPr>
          <p:cNvSpPr>
            <a:spLocks noGrp="1"/>
          </p:cNvSpPr>
          <p:nvPr>
            <p:ph sz="quarter" idx="13"/>
          </p:nvPr>
        </p:nvSpPr>
        <p:spPr>
          <a:xfrm>
            <a:off x="6762983" y="3102688"/>
            <a:ext cx="2041984" cy="2316569"/>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a16="http://schemas.microsoft.com/office/drawing/2014/main" xmlns="" id="{B2BB487F-757A-0942-B4EE-1F02936A0F91}"/>
              </a:ext>
            </a:extLst>
          </p:cNvPr>
          <p:cNvSpPr>
            <a:spLocks noGrp="1"/>
          </p:cNvSpPr>
          <p:nvPr>
            <p:ph sz="quarter" idx="14"/>
          </p:nvPr>
        </p:nvSpPr>
        <p:spPr>
          <a:xfrm>
            <a:off x="3607633" y="3102688"/>
            <a:ext cx="2041984" cy="2316569"/>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a16="http://schemas.microsoft.com/office/drawing/2014/main" xmlns="" id="{97C4D66D-1D33-D24B-B82A-29786E0B4DBD}"/>
              </a:ext>
            </a:extLst>
          </p:cNvPr>
          <p:cNvSpPr>
            <a:spLocks noGrp="1"/>
          </p:cNvSpPr>
          <p:nvPr>
            <p:ph type="pic" sz="quarter" idx="15"/>
          </p:nvPr>
        </p:nvSpPr>
        <p:spPr>
          <a:xfrm>
            <a:off x="497841" y="1598100"/>
            <a:ext cx="2041525" cy="1421177"/>
          </a:xfrm>
        </p:spPr>
        <p:txBody>
          <a:bodyPr anchor="ctr">
            <a:normAutofit/>
          </a:bodyPr>
          <a:lstStyle>
            <a:lvl1pPr algn="ctr">
              <a:defRPr sz="1200"/>
            </a:lvl1pPr>
          </a:lstStyle>
          <a:p>
            <a:r>
              <a:rPr lang="en-US" dirty="0"/>
              <a:t>Click icon to add picture</a:t>
            </a:r>
          </a:p>
        </p:txBody>
      </p:sp>
      <p:sp>
        <p:nvSpPr>
          <p:cNvPr id="9" name="Picture Placeholder 15">
            <a:extLst>
              <a:ext uri="{FF2B5EF4-FFF2-40B4-BE49-F238E27FC236}">
                <a16:creationId xmlns:a16="http://schemas.microsoft.com/office/drawing/2014/main" xmlns="" id="{D0403E0A-D912-BD45-B290-FFE49B5984C4}"/>
              </a:ext>
            </a:extLst>
          </p:cNvPr>
          <p:cNvSpPr>
            <a:spLocks noGrp="1"/>
          </p:cNvSpPr>
          <p:nvPr>
            <p:ph type="pic" sz="quarter" idx="16"/>
          </p:nvPr>
        </p:nvSpPr>
        <p:spPr>
          <a:xfrm>
            <a:off x="3607634" y="1598100"/>
            <a:ext cx="2041525" cy="1421177"/>
          </a:xfrm>
        </p:spPr>
        <p:txBody>
          <a:bodyPr anchor="ctr">
            <a:normAutofit/>
          </a:bodyPr>
          <a:lstStyle>
            <a:lvl1pPr algn="ctr">
              <a:defRPr sz="1200"/>
            </a:lvl1pPr>
          </a:lstStyle>
          <a:p>
            <a:r>
              <a:rPr lang="en-US" dirty="0"/>
              <a:t>Click icon to add picture</a:t>
            </a:r>
          </a:p>
        </p:txBody>
      </p:sp>
      <p:sp>
        <p:nvSpPr>
          <p:cNvPr id="10" name="Picture Placeholder 15">
            <a:extLst>
              <a:ext uri="{FF2B5EF4-FFF2-40B4-BE49-F238E27FC236}">
                <a16:creationId xmlns:a16="http://schemas.microsoft.com/office/drawing/2014/main" xmlns="" id="{DF0E45BE-E6AB-C04C-A943-762C808A750F}"/>
              </a:ext>
            </a:extLst>
          </p:cNvPr>
          <p:cNvSpPr>
            <a:spLocks noGrp="1"/>
          </p:cNvSpPr>
          <p:nvPr>
            <p:ph type="pic" sz="quarter" idx="17"/>
          </p:nvPr>
        </p:nvSpPr>
        <p:spPr>
          <a:xfrm>
            <a:off x="6762984" y="1598100"/>
            <a:ext cx="2041525" cy="1421177"/>
          </a:xfrm>
        </p:spPr>
        <p:txBody>
          <a:bodyPr anchor="ctr">
            <a:normAutofit/>
          </a:bodyPr>
          <a:lstStyle>
            <a:lvl1pPr algn="ctr">
              <a:defRPr sz="1200"/>
            </a:lvl1pPr>
          </a:lstStyle>
          <a:p>
            <a:r>
              <a:rPr lang="en-US" dirty="0"/>
              <a:t>Click icon to add picture</a:t>
            </a:r>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Text Placeholder 7">
            <a:extLst>
              <a:ext uri="{FF2B5EF4-FFF2-40B4-BE49-F238E27FC236}">
                <a16:creationId xmlns:a16="http://schemas.microsoft.com/office/drawing/2014/main" xmlns="" id="{3C377083-A141-8144-9FDC-08E03E4B1047}"/>
              </a:ext>
            </a:extLst>
          </p:cNvPr>
          <p:cNvSpPr>
            <a:spLocks noGrp="1"/>
          </p:cNvSpPr>
          <p:nvPr>
            <p:ph type="body" sz="quarter" idx="10"/>
          </p:nvPr>
        </p:nvSpPr>
        <p:spPr>
          <a:xfrm>
            <a:off x="519611" y="1996369"/>
            <a:ext cx="1866794" cy="3080523"/>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xmlns="" id="{12A8034E-760C-9744-BDFC-EAE6C7B37D17}"/>
              </a:ext>
            </a:extLst>
          </p:cNvPr>
          <p:cNvSpPr>
            <a:spLocks noGrp="1"/>
          </p:cNvSpPr>
          <p:nvPr>
            <p:ph type="body" sz="quarter" idx="11"/>
          </p:nvPr>
        </p:nvSpPr>
        <p:spPr>
          <a:xfrm>
            <a:off x="2597471" y="1996369"/>
            <a:ext cx="1866794" cy="3080523"/>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xmlns="" id="{334A8CC6-D1EE-1B4A-B062-05475BDEA98D}"/>
              </a:ext>
            </a:extLst>
          </p:cNvPr>
          <p:cNvSpPr>
            <a:spLocks noGrp="1"/>
          </p:cNvSpPr>
          <p:nvPr>
            <p:ph type="body" sz="quarter" idx="12"/>
          </p:nvPr>
        </p:nvSpPr>
        <p:spPr>
          <a:xfrm>
            <a:off x="4675331" y="1996369"/>
            <a:ext cx="1866794" cy="3080523"/>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xmlns="" id="{E1A4314F-36EA-614E-A59B-FC27C8EA26A3}"/>
              </a:ext>
            </a:extLst>
          </p:cNvPr>
          <p:cNvSpPr>
            <a:spLocks noGrp="1"/>
          </p:cNvSpPr>
          <p:nvPr>
            <p:ph type="body" sz="quarter" idx="13"/>
          </p:nvPr>
        </p:nvSpPr>
        <p:spPr>
          <a:xfrm>
            <a:off x="6753192" y="1996369"/>
            <a:ext cx="1866794" cy="3080523"/>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with quote, purple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7937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xmlns="" id="{72C1FBE7-AC26-DA4F-A033-71B06C36B2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xmlns="" id="{C93B8A22-11C6-CA47-8652-F2A8B1D21592}"/>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Divider with quote, yellow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182449"/>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xmlns="" id="{4A0B8E60-1176-7D42-AE10-479D1523F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xmlns="" id="{7B96423C-E877-204C-B724-5D66A922496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Divider with quote, blue soli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 xmlns:a16="http://schemas.microsoft.com/office/drawing/2014/main"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 xmlns:a16="http://schemas.microsoft.com/office/drawing/2014/main"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 xmlns:a16="http://schemas.microsoft.com/office/drawing/2014/main" id="{99194967-DAF0-3844-8DA5-17C794BCE225}"/>
              </a:ext>
            </a:extLst>
          </p:cNvPr>
          <p:cNvSpPr txBox="1"/>
          <p:nvPr userDrawn="1"/>
        </p:nvSpPr>
        <p:spPr>
          <a:xfrm>
            <a:off x="713436" y="6367423"/>
            <a:ext cx="4618677" cy="196208"/>
          </a:xfrm>
          <a:prstGeom prst="rect">
            <a:avLst/>
          </a:prstGeom>
          <a:noFill/>
        </p:spPr>
        <p:txBody>
          <a:bodyPr wrap="square" rtlCol="0">
            <a:spAutoFit/>
          </a:bodyPr>
          <a:lstStyle/>
          <a:p>
            <a:r>
              <a:rPr lang="en-US" sz="675" b="0" i="0" kern="1200" dirty="0">
                <a:solidFill>
                  <a:schemeClr val="tx1">
                    <a:lumMod val="50000"/>
                    <a:lumOff val="50000"/>
                  </a:schemeClr>
                </a:solidFill>
                <a:effectLst/>
                <a:latin typeface="+mn-lt"/>
                <a:ea typeface="+mn-ea"/>
                <a:cs typeface="+mn-cs"/>
              </a:rPr>
              <a:t>© 2018 Association of International Certified Professional Accountants. All rights reserved.</a:t>
            </a:r>
            <a:endParaRPr lang="en-US" sz="675" dirty="0">
              <a:solidFill>
                <a:schemeClr val="tx1">
                  <a:lumMod val="50000"/>
                  <a:lumOff val="50000"/>
                </a:schemeClr>
              </a:solidFill>
            </a:endParaRPr>
          </a:p>
        </p:txBody>
      </p:sp>
    </p:spTree>
    <p:extLst>
      <p:ext uri="{BB962C8B-B14F-4D97-AF65-F5344CB8AC3E}">
        <p14:creationId xmlns:p14="http://schemas.microsoft.com/office/powerpoint/2010/main" val="5189984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5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xmlns=""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xmlns="" id="{E9D656FD-0721-3748-8E96-17A3C841457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Divider with quote, green soli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0"/>
            <a:ext cx="6861175" cy="2177317"/>
          </a:xfrm>
        </p:spPr>
        <p:txBody>
          <a:bodyPr lIns="0" tIns="0" rIns="0" bIns="0" anchor="t" anchorCtr="0">
            <a:noAutofit/>
          </a:bodyPr>
          <a:lstStyle>
            <a:lvl1pPr marL="85725" indent="-8572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xmlns="" id="{5BCE7307-1B21-CC4A-AE8D-4FC13941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a16="http://schemas.microsoft.com/office/drawing/2014/main" xmlns="" id="{CCF42B73-2A2E-9E4E-B6DF-920DE95F765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4" name="Picture 3"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
            <a:ext cx="9149800" cy="6870225"/>
          </a:xfrm>
          <a:prstGeom prst="rect">
            <a:avLst/>
          </a:prstGeom>
        </p:spPr>
      </p:pic>
      <p:pic>
        <p:nvPicPr>
          <p:cNvPr id="5" name="Picture 4"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6" name="TextBox 5">
            <a:extLst>
              <a:ext uri="{FF2B5EF4-FFF2-40B4-BE49-F238E27FC236}">
                <a16:creationId xmlns:a16="http://schemas.microsoft.com/office/drawing/2014/main" xmlns="" id="{5B5D1DAB-4A2B-EE4B-BD0A-F93B49F7101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vider purple soli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Divider with quote, yellow solid">
    <p:bg>
      <p:bgPr>
        <a:solidFill>
          <a:schemeClr val="accent2"/>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xmlns="" id="{5D3A98A1-5164-604B-A409-EC2155BF8E9E}"/>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xmlns="" id="{4A0B8E60-1176-7D42-AE10-479D1523F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7" name="Text Placeholder 6">
            <a:extLst>
              <a:ext uri="{FF2B5EF4-FFF2-40B4-BE49-F238E27FC236}">
                <a16:creationId xmlns:a16="http://schemas.microsoft.com/office/drawing/2014/main" xmlns="" id="{DBCF0A3B-F1BD-6844-9E10-9FCE4958E118}"/>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xmlns="" id="{0685DB64-B82B-4945-93EA-F4C80C24103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Divider with quote, blue solid">
    <p:bg>
      <p:bgPr>
        <a:solidFill>
          <a:schemeClr val="accent3"/>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xmlns="" id="{FBAC3D7F-CEF8-034A-8738-532ECC986482}"/>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xmlns="" id="{1FF466D5-2398-4F48-8EE0-034B76B82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a16="http://schemas.microsoft.com/office/drawing/2014/main" xmlns=""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xmlns="" id="{99194967-DAF0-3844-8DA5-17C794BCE225}"/>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Divider with quote, green solid">
    <p:bg>
      <p:bgPr>
        <a:solidFill>
          <a:schemeClr val="accent4"/>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xmlns="" id="{94C411D5-7E9D-6C45-BC9C-21C7AFF509EC}"/>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ext uri="{BB962C8B-B14F-4D97-AF65-F5344CB8AC3E}">
        <p14:creationId xmlns:p14="http://schemas.microsoft.com/office/powerpoint/2010/main" val="20961163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xmlns="" id="{5BCE7307-1B21-CC4A-AE8D-4FC13941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7" name="Text Placeholder 6">
            <a:extLst>
              <a:ext uri="{FF2B5EF4-FFF2-40B4-BE49-F238E27FC236}">
                <a16:creationId xmlns:a16="http://schemas.microsoft.com/office/drawing/2014/main" xmlns="" id="{B7DB7D1F-BDD1-1147-AE23-146963180CDF}"/>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a16="http://schemas.microsoft.com/office/drawing/2014/main" xmlns="" id="{2C82C5C3-B2FD-4E4F-8176-3E9EE2D3523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9" name="TextBox 8"/>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0" name="TextBox 9"/>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xmlns="" id="{E60BCD65-87BA-4A4A-A439-7F1172A4DE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5" y="716279"/>
            <a:ext cx="1131890" cy="545255"/>
          </a:xfrm>
          <a:prstGeom prst="rect">
            <a:avLst/>
          </a:prstGeom>
        </p:spPr>
      </p:pic>
      <p:sp>
        <p:nvSpPr>
          <p:cNvPr id="12" name="TextBox 11">
            <a:extLst>
              <a:ext uri="{FF2B5EF4-FFF2-40B4-BE49-F238E27FC236}">
                <a16:creationId xmlns:a16="http://schemas.microsoft.com/office/drawing/2014/main" xmlns="" id="{BCB9DF89-6D93-B741-BAD6-92FEE414F548}"/>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xmlns="" id="{7F47AD89-FFB0-3B47-986A-0ECDA428C144}"/>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xmlns="" id="{69C980BE-6CC9-5E4B-A264-A560B3C8D7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2" name="TextBox 11">
            <a:extLst>
              <a:ext uri="{FF2B5EF4-FFF2-40B4-BE49-F238E27FC236}">
                <a16:creationId xmlns:a16="http://schemas.microsoft.com/office/drawing/2014/main" xmlns="" id="{217B7964-9CD5-A84A-A5CA-3EC302985CB3}"/>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xmlns="" id="{A46E602D-B16F-134A-BE1D-D046645DA139}"/>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a16="http://schemas.microsoft.com/office/drawing/2014/main" xmlns="" id="{A99F3B10-147F-D945-82E1-431F54AE9E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
        <p:nvSpPr>
          <p:cNvPr id="12" name="TextBox 11">
            <a:extLst>
              <a:ext uri="{FF2B5EF4-FFF2-40B4-BE49-F238E27FC236}">
                <a16:creationId xmlns:a16="http://schemas.microsoft.com/office/drawing/2014/main" xmlns="" id="{C5B17B23-8F38-8F41-8F7F-3743DDA5180D}"/>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a16="http://schemas.microsoft.com/office/drawing/2014/main" xmlns="" id="{BDC22E09-08A4-B04E-94F6-6DEBB840109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16" name="Picture 15" descr="Association_PPT_Back_Horz_Adjustr2-03.png">
            <a:extLst>
              <a:ext uri="{FF2B5EF4-FFF2-40B4-BE49-F238E27FC236}">
                <a16:creationId xmlns:a16="http://schemas.microsoft.com/office/drawing/2014/main" xmlns="" id="{44E6657E-4865-5948-B0F2-7E69BB13A8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3" name="TextBox 2"/>
          <p:cNvSpPr txBox="1"/>
          <p:nvPr/>
        </p:nvSpPr>
        <p:spPr>
          <a:xfrm>
            <a:off x="416873" y="6337344"/>
            <a:ext cx="4618677" cy="215444"/>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a:t>
            </a:r>
          </a:p>
        </p:txBody>
      </p:sp>
      <p:sp>
        <p:nvSpPr>
          <p:cNvPr id="9" name="TextBox 8"/>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pic>
        <p:nvPicPr>
          <p:cNvPr id="12" name="Picture 11">
            <a:extLst>
              <a:ext uri="{FF2B5EF4-FFF2-40B4-BE49-F238E27FC236}">
                <a16:creationId xmlns:a16="http://schemas.microsoft.com/office/drawing/2014/main" xmlns="" id="{60AFCF44-5727-0D48-B7C4-084C38853A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5275782"/>
            <a:ext cx="704535" cy="327188"/>
          </a:xfrm>
          <a:prstGeom prst="rect">
            <a:avLst/>
          </a:prstGeom>
        </p:spPr>
      </p:pic>
      <p:pic>
        <p:nvPicPr>
          <p:cNvPr id="13" name="Picture 12">
            <a:extLst>
              <a:ext uri="{FF2B5EF4-FFF2-40B4-BE49-F238E27FC236}">
                <a16:creationId xmlns:a16="http://schemas.microsoft.com/office/drawing/2014/main" xmlns="" id="{9B0746D1-72BF-7B40-A854-7EC29DE6F2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5274502"/>
            <a:ext cx="645876" cy="328468"/>
          </a:xfrm>
          <a:prstGeom prst="rect">
            <a:avLst/>
          </a:prstGeom>
        </p:spPr>
      </p:pic>
      <p:pic>
        <p:nvPicPr>
          <p:cNvPr id="14" name="Picture 13">
            <a:extLst>
              <a:ext uri="{FF2B5EF4-FFF2-40B4-BE49-F238E27FC236}">
                <a16:creationId xmlns:a16="http://schemas.microsoft.com/office/drawing/2014/main" xmlns="" id="{BF5444E5-74ED-0E40-8130-17F3D04F3B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5277582"/>
            <a:ext cx="679896" cy="326668"/>
          </a:xfrm>
          <a:prstGeom prst="rect">
            <a:avLst/>
          </a:prstGeom>
        </p:spPr>
      </p:pic>
      <p:pic>
        <p:nvPicPr>
          <p:cNvPr id="15" name="Picture 14">
            <a:extLst>
              <a:ext uri="{FF2B5EF4-FFF2-40B4-BE49-F238E27FC236}">
                <a16:creationId xmlns:a16="http://schemas.microsoft.com/office/drawing/2014/main" xmlns="" id="{96F230CA-2D40-9A42-B8E5-FF2913BC73E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5274502"/>
            <a:ext cx="544583" cy="328468"/>
          </a:xfrm>
          <a:prstGeom prst="rect">
            <a:avLst/>
          </a:prstGeom>
        </p:spPr>
      </p:pic>
      <p:sp>
        <p:nvSpPr>
          <p:cNvPr id="17" name="TextBox 16">
            <a:extLst>
              <a:ext uri="{FF2B5EF4-FFF2-40B4-BE49-F238E27FC236}">
                <a16:creationId xmlns:a16="http://schemas.microsoft.com/office/drawing/2014/main" xmlns="" id="{C853A7D6-B915-7F47-BDAE-5BA80295F18C}"/>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17" name="Picture 16" descr="Association_PPT_Back_Horz_Adjustr2-03.png">
            <a:extLst>
              <a:ext uri="{FF2B5EF4-FFF2-40B4-BE49-F238E27FC236}">
                <a16:creationId xmlns:a16="http://schemas.microsoft.com/office/drawing/2014/main" xmlns="" id="{6BE28B42-A113-E247-B76A-E867640C19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8" name="Picture 27">
            <a:extLst>
              <a:ext uri="{FF2B5EF4-FFF2-40B4-BE49-F238E27FC236}">
                <a16:creationId xmlns:a16="http://schemas.microsoft.com/office/drawing/2014/main" xmlns="" id="{DAC6E9F4-14A6-3B42-927F-ED4D11D9E6E8}"/>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16" name="TextBox 15">
            <a:extLst>
              <a:ext uri="{FF2B5EF4-FFF2-40B4-BE49-F238E27FC236}">
                <a16:creationId xmlns:a16="http://schemas.microsoft.com/office/drawing/2014/main" xmlns="" id="{33B49A54-0D05-274A-BC90-E6248B23F013}"/>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pic>
        <p:nvPicPr>
          <p:cNvPr id="22" name="Picture 21">
            <a:extLst>
              <a:ext uri="{FF2B5EF4-FFF2-40B4-BE49-F238E27FC236}">
                <a16:creationId xmlns:a16="http://schemas.microsoft.com/office/drawing/2014/main" xmlns="" id="{71632E51-B0B9-8A4A-8210-54C9BFA5D0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8284"/>
            <a:ext cx="553027" cy="177672"/>
          </a:xfrm>
          <a:prstGeom prst="rect">
            <a:avLst/>
          </a:prstGeom>
        </p:spPr>
      </p:pic>
      <p:pic>
        <p:nvPicPr>
          <p:cNvPr id="23" name="Picture 22">
            <a:extLst>
              <a:ext uri="{FF2B5EF4-FFF2-40B4-BE49-F238E27FC236}">
                <a16:creationId xmlns:a16="http://schemas.microsoft.com/office/drawing/2014/main" xmlns="" id="{9CA329F4-86EF-954E-B7DA-16886E3DB4E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4783"/>
            <a:ext cx="503532" cy="180807"/>
          </a:xfrm>
          <a:prstGeom prst="rect">
            <a:avLst/>
          </a:prstGeom>
        </p:spPr>
      </p:pic>
      <p:pic>
        <p:nvPicPr>
          <p:cNvPr id="24" name="Picture 23">
            <a:extLst>
              <a:ext uri="{FF2B5EF4-FFF2-40B4-BE49-F238E27FC236}">
                <a16:creationId xmlns:a16="http://schemas.microsoft.com/office/drawing/2014/main" xmlns="" id="{02667FC5-8062-684A-8C3B-62FA591719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5773"/>
            <a:ext cx="566277" cy="173455"/>
          </a:xfrm>
          <a:prstGeom prst="rect">
            <a:avLst/>
          </a:prstGeom>
        </p:spPr>
      </p:pic>
      <p:pic>
        <p:nvPicPr>
          <p:cNvPr id="25" name="Picture 24">
            <a:extLst>
              <a:ext uri="{FF2B5EF4-FFF2-40B4-BE49-F238E27FC236}">
                <a16:creationId xmlns:a16="http://schemas.microsoft.com/office/drawing/2014/main" xmlns="" id="{F812C090-B484-C547-8B02-F706710FBFC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3871"/>
            <a:ext cx="382935" cy="192085"/>
          </a:xfrm>
          <a:prstGeom prst="rect">
            <a:avLst/>
          </a:prstGeom>
        </p:spPr>
      </p:pic>
      <p:pic>
        <p:nvPicPr>
          <p:cNvPr id="26" name="Picture 25">
            <a:extLst>
              <a:ext uri="{FF2B5EF4-FFF2-40B4-BE49-F238E27FC236}">
                <a16:creationId xmlns:a16="http://schemas.microsoft.com/office/drawing/2014/main" xmlns="" id="{703607D4-130C-2C49-8B31-3FCD0149D4C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6502"/>
            <a:ext cx="942109" cy="369455"/>
          </a:xfrm>
          <a:prstGeom prst="rect">
            <a:avLst/>
          </a:prstGeom>
        </p:spPr>
      </p:pic>
      <p:sp>
        <p:nvSpPr>
          <p:cNvPr id="15" name="TextBox 14">
            <a:extLst>
              <a:ext uri="{FF2B5EF4-FFF2-40B4-BE49-F238E27FC236}">
                <a16:creationId xmlns:a16="http://schemas.microsoft.com/office/drawing/2014/main" xmlns="" id="{98C36FFF-C3A0-A844-B671-F42718ACB526}"/>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23" name="Picture 22" descr="Association_PPT_Back_Horz_Adjustr2-03.png">
            <a:extLst>
              <a:ext uri="{FF2B5EF4-FFF2-40B4-BE49-F238E27FC236}">
                <a16:creationId xmlns:a16="http://schemas.microsoft.com/office/drawing/2014/main" xmlns="" id="{29521D8F-BDFA-6D4A-9522-3D32423BAA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2" name="Picture 21">
            <a:extLst>
              <a:ext uri="{FF2B5EF4-FFF2-40B4-BE49-F238E27FC236}">
                <a16:creationId xmlns:a16="http://schemas.microsoft.com/office/drawing/2014/main" xmlns="" id="{D7F7FA33-9739-934A-AEF0-9068695A99C1}"/>
              </a:ext>
            </a:extLst>
          </p:cNvPr>
          <p:cNvPicPr>
            <a:picLocks noChangeAspect="1"/>
          </p:cNvPicPr>
          <p:nvPr userDrawn="1"/>
        </p:nvPicPr>
        <p:blipFill>
          <a:blip r:embed="rId3"/>
          <a:stretch>
            <a:fillRect/>
          </a:stretch>
        </p:blipFill>
        <p:spPr>
          <a:xfrm>
            <a:off x="497450" y="716279"/>
            <a:ext cx="1390116" cy="936639"/>
          </a:xfrm>
          <a:prstGeom prst="rect">
            <a:avLst/>
          </a:prstGeom>
        </p:spPr>
      </p:pic>
      <p:pic>
        <p:nvPicPr>
          <p:cNvPr id="17" name="Picture 16">
            <a:extLst>
              <a:ext uri="{FF2B5EF4-FFF2-40B4-BE49-F238E27FC236}">
                <a16:creationId xmlns:a16="http://schemas.microsoft.com/office/drawing/2014/main" xmlns="" id="{4722B99E-A30D-2940-931F-D12743ED14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6147"/>
            <a:ext cx="553027" cy="177672"/>
          </a:xfrm>
          <a:prstGeom prst="rect">
            <a:avLst/>
          </a:prstGeom>
        </p:spPr>
      </p:pic>
      <p:pic>
        <p:nvPicPr>
          <p:cNvPr id="18" name="Picture 17">
            <a:extLst>
              <a:ext uri="{FF2B5EF4-FFF2-40B4-BE49-F238E27FC236}">
                <a16:creationId xmlns:a16="http://schemas.microsoft.com/office/drawing/2014/main" xmlns="" id="{DFA48B56-EDED-C34D-BD5E-31F1A0B6D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2646"/>
            <a:ext cx="503532" cy="180807"/>
          </a:xfrm>
          <a:prstGeom prst="rect">
            <a:avLst/>
          </a:prstGeom>
        </p:spPr>
      </p:pic>
      <p:pic>
        <p:nvPicPr>
          <p:cNvPr id="19" name="Picture 18">
            <a:extLst>
              <a:ext uri="{FF2B5EF4-FFF2-40B4-BE49-F238E27FC236}">
                <a16:creationId xmlns:a16="http://schemas.microsoft.com/office/drawing/2014/main" xmlns="" id="{BF6F6105-69C6-C54F-8385-67D8A57877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3635"/>
            <a:ext cx="566277" cy="173455"/>
          </a:xfrm>
          <a:prstGeom prst="rect">
            <a:avLst/>
          </a:prstGeom>
        </p:spPr>
      </p:pic>
      <p:pic>
        <p:nvPicPr>
          <p:cNvPr id="20" name="Picture 19">
            <a:extLst>
              <a:ext uri="{FF2B5EF4-FFF2-40B4-BE49-F238E27FC236}">
                <a16:creationId xmlns:a16="http://schemas.microsoft.com/office/drawing/2014/main" xmlns="" id="{82E20A31-C335-1A4A-935B-94F2F0D129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1734"/>
            <a:ext cx="382935" cy="192085"/>
          </a:xfrm>
          <a:prstGeom prst="rect">
            <a:avLst/>
          </a:prstGeom>
        </p:spPr>
      </p:pic>
      <p:pic>
        <p:nvPicPr>
          <p:cNvPr id="21" name="Picture 20">
            <a:extLst>
              <a:ext uri="{FF2B5EF4-FFF2-40B4-BE49-F238E27FC236}">
                <a16:creationId xmlns:a16="http://schemas.microsoft.com/office/drawing/2014/main" xmlns="" id="{7AF72DFB-CE02-FF4F-9238-42F177E9CFF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4365"/>
            <a:ext cx="942109" cy="369455"/>
          </a:xfrm>
          <a:prstGeom prst="rect">
            <a:avLst/>
          </a:prstGeom>
        </p:spPr>
      </p:pic>
      <p:sp>
        <p:nvSpPr>
          <p:cNvPr id="15" name="TextBox 14">
            <a:extLst>
              <a:ext uri="{FF2B5EF4-FFF2-40B4-BE49-F238E27FC236}">
                <a16:creationId xmlns:a16="http://schemas.microsoft.com/office/drawing/2014/main" xmlns="" id="{5814B1D1-55DA-1946-B645-814A9D6D8F42}"/>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6" name="TextBox 15">
            <a:extLst>
              <a:ext uri="{FF2B5EF4-FFF2-40B4-BE49-F238E27FC236}">
                <a16:creationId xmlns:a16="http://schemas.microsoft.com/office/drawing/2014/main" xmlns="" id="{4CDAB9CB-9D10-2842-8C83-1CA033E509E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21" name="Picture 20" descr="Association_PPT_Back_Horz_Adjustr2-03.png">
            <a:extLst>
              <a:ext uri="{FF2B5EF4-FFF2-40B4-BE49-F238E27FC236}">
                <a16:creationId xmlns:a16="http://schemas.microsoft.com/office/drawing/2014/main" xmlns="" id="{2F769135-BDC3-3F4C-952A-2EE7DB9CA9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8" name="Picture 17">
            <a:extLst>
              <a:ext uri="{FF2B5EF4-FFF2-40B4-BE49-F238E27FC236}">
                <a16:creationId xmlns:a16="http://schemas.microsoft.com/office/drawing/2014/main" xmlns="" id="{2A2CC737-04F5-F642-9732-AE4C10082D5B}"/>
              </a:ext>
            </a:extLst>
          </p:cNvPr>
          <p:cNvPicPr>
            <a:picLocks noChangeAspect="1"/>
          </p:cNvPicPr>
          <p:nvPr userDrawn="1"/>
        </p:nvPicPr>
        <p:blipFill>
          <a:blip r:embed="rId3"/>
          <a:stretch>
            <a:fillRect/>
          </a:stretch>
        </p:blipFill>
        <p:spPr>
          <a:xfrm>
            <a:off x="497451" y="720565"/>
            <a:ext cx="1390117" cy="936639"/>
          </a:xfrm>
          <a:prstGeom prst="rect">
            <a:avLst/>
          </a:prstGeom>
        </p:spPr>
      </p:pic>
      <p:pic>
        <p:nvPicPr>
          <p:cNvPr id="13" name="Picture 12">
            <a:extLst>
              <a:ext uri="{FF2B5EF4-FFF2-40B4-BE49-F238E27FC236}">
                <a16:creationId xmlns:a16="http://schemas.microsoft.com/office/drawing/2014/main" xmlns="" id="{BD0BA428-6931-AE4D-8DC3-73CE83F6A18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18944"/>
            <a:ext cx="553027" cy="177672"/>
          </a:xfrm>
          <a:prstGeom prst="rect">
            <a:avLst/>
          </a:prstGeom>
        </p:spPr>
      </p:pic>
      <p:pic>
        <p:nvPicPr>
          <p:cNvPr id="14" name="Picture 13">
            <a:extLst>
              <a:ext uri="{FF2B5EF4-FFF2-40B4-BE49-F238E27FC236}">
                <a16:creationId xmlns:a16="http://schemas.microsoft.com/office/drawing/2014/main" xmlns="" id="{B1732462-53AC-694C-A74E-99882F22CA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05443"/>
            <a:ext cx="503532" cy="180807"/>
          </a:xfrm>
          <a:prstGeom prst="rect">
            <a:avLst/>
          </a:prstGeom>
        </p:spPr>
      </p:pic>
      <p:pic>
        <p:nvPicPr>
          <p:cNvPr id="15" name="Picture 14">
            <a:extLst>
              <a:ext uri="{FF2B5EF4-FFF2-40B4-BE49-F238E27FC236}">
                <a16:creationId xmlns:a16="http://schemas.microsoft.com/office/drawing/2014/main" xmlns="" id="{917FF080-8143-9D49-8C8B-9C1BA96431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16433"/>
            <a:ext cx="566277" cy="173455"/>
          </a:xfrm>
          <a:prstGeom prst="rect">
            <a:avLst/>
          </a:prstGeom>
        </p:spPr>
      </p:pic>
      <p:pic>
        <p:nvPicPr>
          <p:cNvPr id="16" name="Picture 15">
            <a:extLst>
              <a:ext uri="{FF2B5EF4-FFF2-40B4-BE49-F238E27FC236}">
                <a16:creationId xmlns:a16="http://schemas.microsoft.com/office/drawing/2014/main" xmlns="" id="{061874BA-BCDF-024D-A0F3-E6B7F23E9FD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04531"/>
            <a:ext cx="382935" cy="192085"/>
          </a:xfrm>
          <a:prstGeom prst="rect">
            <a:avLst/>
          </a:prstGeom>
        </p:spPr>
      </p:pic>
      <p:pic>
        <p:nvPicPr>
          <p:cNvPr id="17" name="Picture 16">
            <a:extLst>
              <a:ext uri="{FF2B5EF4-FFF2-40B4-BE49-F238E27FC236}">
                <a16:creationId xmlns:a16="http://schemas.microsoft.com/office/drawing/2014/main" xmlns="" id="{8A254945-68F3-E041-BBDB-806D7F42951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27162"/>
            <a:ext cx="942109" cy="369455"/>
          </a:xfrm>
          <a:prstGeom prst="rect">
            <a:avLst/>
          </a:prstGeom>
        </p:spPr>
      </p:pic>
      <p:sp>
        <p:nvSpPr>
          <p:cNvPr id="19" name="TextBox 18">
            <a:extLst>
              <a:ext uri="{FF2B5EF4-FFF2-40B4-BE49-F238E27FC236}">
                <a16:creationId xmlns:a16="http://schemas.microsoft.com/office/drawing/2014/main" xmlns="" id="{EDB3477C-D126-874D-AA44-3C7079C40E04}"/>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20" name="TextBox 19">
            <a:extLst>
              <a:ext uri="{FF2B5EF4-FFF2-40B4-BE49-F238E27FC236}">
                <a16:creationId xmlns:a16="http://schemas.microsoft.com/office/drawing/2014/main" xmlns="" id="{5089BCA9-245B-494F-AB44-E2F5729527A2}"/>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defTabSz="685800"/>
            <a:fld id="{11BA782F-8704-4AFF-AEE1-0B15415F93E8}" type="datetimeFigureOut">
              <a:rPr lang="en-US" sz="1350" smtClean="0">
                <a:solidFill>
                  <a:prstClr val="black"/>
                </a:solidFill>
              </a:rPr>
              <a:pPr defTabSz="685800"/>
              <a:t>11/7/19</a:t>
            </a:fld>
            <a:endParaRPr lang="en-US" sz="1350"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defTabSz="685800"/>
            <a:endParaRPr lang="en-US" sz="1350" dirty="0">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pPr defTabSz="685800"/>
            <a:fld id="{0B48EF71-2A72-4F20-B248-4F9870DA2964}" type="slidenum">
              <a:rPr lang="en-US" sz="1350" smtClean="0">
                <a:solidFill>
                  <a:prstClr val="black"/>
                </a:solidFill>
              </a:rPr>
              <a:pPr defTabSz="685800"/>
              <a:t>‹#›</a:t>
            </a:fld>
            <a:endParaRPr lang="en-US" sz="1350" dirty="0">
              <a:solidFill>
                <a:prstClr val="black"/>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99168" y="1602321"/>
            <a:ext cx="7772400" cy="4466167"/>
          </a:xfrm>
          <a:prstGeom prst="rect">
            <a:avLst/>
          </a:prstGeom>
        </p:spPr>
        <p:txBody>
          <a:bodyPr lIns="0" tIns="0" rIns="0" bIns="0" numCol="2" spcCol="374904">
            <a:noAutofit/>
          </a:bodyPr>
          <a:lstStyle>
            <a:lvl1pPr marL="0" indent="0">
              <a:lnSpc>
                <a:spcPct val="100000"/>
              </a:lnSpc>
              <a:spcBef>
                <a:spcPts val="0"/>
              </a:spcBef>
              <a:spcAft>
                <a:spcPts val="450"/>
              </a:spcAft>
              <a:buClrTx/>
              <a:buFontTx/>
              <a:buNone/>
              <a:defRPr sz="2000">
                <a:solidFill>
                  <a:schemeClr val="bg2"/>
                </a:solidFill>
              </a:defRPr>
            </a:lvl1pPr>
            <a:lvl2pPr marL="269075" indent="-269075">
              <a:lnSpc>
                <a:spcPct val="100000"/>
              </a:lnSpc>
              <a:spcBef>
                <a:spcPts val="0"/>
              </a:spcBef>
              <a:spcAft>
                <a:spcPts val="450"/>
              </a:spcAft>
              <a:buFont typeface="Arial"/>
              <a:buChar char="•"/>
              <a:defRPr sz="2000">
                <a:solidFill>
                  <a:schemeClr val="bg2"/>
                </a:solidFill>
              </a:defRPr>
            </a:lvl2pPr>
            <a:lvl3pPr marL="538150" indent="-269075" defTabSz="538150">
              <a:lnSpc>
                <a:spcPct val="100000"/>
              </a:lnSpc>
              <a:spcBef>
                <a:spcPts val="0"/>
              </a:spcBef>
              <a:spcAft>
                <a:spcPts val="450"/>
              </a:spcAft>
              <a:buFont typeface="Lucida Grande"/>
              <a:buChar char="–"/>
              <a:defRPr sz="1400">
                <a:solidFill>
                  <a:schemeClr val="bg2"/>
                </a:solidFill>
              </a:defRPr>
            </a:lvl3pPr>
            <a:lvl4pPr marL="807224" indent="-269075">
              <a:lnSpc>
                <a:spcPct val="100000"/>
              </a:lnSpc>
              <a:spcBef>
                <a:spcPts val="0"/>
              </a:spcBef>
              <a:spcAft>
                <a:spcPts val="450"/>
              </a:spcAft>
              <a:buFont typeface="Lucida Grande"/>
              <a:buChar char="–"/>
              <a:defRPr sz="1400">
                <a:solidFill>
                  <a:schemeClr val="bg2"/>
                </a:solidFill>
              </a:defRPr>
            </a:lvl4pPr>
            <a:lvl5pPr marL="1076298" indent="-269075">
              <a:lnSpc>
                <a:spcPct val="100000"/>
              </a:lnSpc>
              <a:spcBef>
                <a:spcPts val="0"/>
              </a:spcBef>
              <a:spcAft>
                <a:spcPts val="450"/>
              </a:spcAft>
              <a:buFont typeface="Lucida Grande"/>
              <a:buChar char="–"/>
              <a:tabLst>
                <a:tab pos="941762" algn="l"/>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ssoc,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 xmlns:a16="http://schemas.microsoft.com/office/drawing/2014/main" id="{218E2EB7-DDBE-7741-8F65-B54D63F5B5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6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ssoc,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5"/>
            <a:ext cx="9149800" cy="6870225"/>
          </a:xfrm>
          <a:prstGeom prst="rect">
            <a:avLst/>
          </a:prstGeom>
          <a:noFill/>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ICPA, Gradient">
    <p:spTree>
      <p:nvGrpSpPr>
        <p:cNvPr id="1" name=""/>
        <p:cNvGrpSpPr/>
        <p:nvPr/>
      </p:nvGrpSpPr>
      <p:grpSpPr>
        <a:xfrm>
          <a:off x="0" y="0"/>
          <a:ext cx="0" cy="0"/>
          <a:chOff x="0" y="0"/>
          <a:chExt cx="0" cy="0"/>
        </a:xfrm>
      </p:grpSpPr>
      <p:pic>
        <p:nvPicPr>
          <p:cNvPr id="7" name="Picture 6"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5"/>
            <a:ext cx="9149800" cy="687022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0"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CI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CG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4"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ssoc,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ICP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I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G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8"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 xmlns:a16="http://schemas.microsoft.com/office/drawing/2014/main" id="{66F48220-633B-7F45-A3AA-EC852A5DD8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6121215"/>
            <a:ext cx="704535" cy="327188"/>
          </a:xfrm>
          <a:prstGeom prst="rect">
            <a:avLst/>
          </a:prstGeom>
        </p:spPr>
      </p:pic>
      <p:pic>
        <p:nvPicPr>
          <p:cNvPr id="9" name="Picture 8">
            <a:extLst>
              <a:ext uri="{FF2B5EF4-FFF2-40B4-BE49-F238E27FC236}">
                <a16:creationId xmlns="" xmlns:a16="http://schemas.microsoft.com/office/drawing/2014/main" id="{330053ED-C595-9843-98BE-A964AD6ED4B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6119935"/>
            <a:ext cx="645876" cy="328468"/>
          </a:xfrm>
          <a:prstGeom prst="rect">
            <a:avLst/>
          </a:prstGeom>
        </p:spPr>
      </p:pic>
      <p:pic>
        <p:nvPicPr>
          <p:cNvPr id="10" name="Picture 9">
            <a:extLst>
              <a:ext uri="{FF2B5EF4-FFF2-40B4-BE49-F238E27FC236}">
                <a16:creationId xmlns="" xmlns:a16="http://schemas.microsoft.com/office/drawing/2014/main" id="{13FA4667-A7B7-8648-ABA2-942BF0FAA10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6123015"/>
            <a:ext cx="679896" cy="326668"/>
          </a:xfrm>
          <a:prstGeom prst="rect">
            <a:avLst/>
          </a:prstGeom>
        </p:spPr>
      </p:pic>
      <p:pic>
        <p:nvPicPr>
          <p:cNvPr id="12" name="Picture 11">
            <a:extLst>
              <a:ext uri="{FF2B5EF4-FFF2-40B4-BE49-F238E27FC236}">
                <a16:creationId xmlns="" xmlns:a16="http://schemas.microsoft.com/office/drawing/2014/main" id="{3EB3F356-BF87-D541-BF77-C60AD77CC38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6119935"/>
            <a:ext cx="544583" cy="328468"/>
          </a:xfrm>
          <a:prstGeom prst="rect">
            <a:avLst/>
          </a:prstGeom>
        </p:spPr>
      </p:pic>
      <p:sp>
        <p:nvSpPr>
          <p:cNvPr id="17" name="Title 1">
            <a:extLst>
              <a:ext uri="{FF2B5EF4-FFF2-40B4-BE49-F238E27FC236}">
                <a16:creationId xmlns="" xmlns:a16="http://schemas.microsoft.com/office/drawing/2014/main" id="{2CB67732-2BED-7346-92F4-656D25048193}"/>
              </a:ext>
            </a:extLst>
          </p:cNvPr>
          <p:cNvSpPr txBox="1">
            <a:spLocks/>
          </p:cNvSpPr>
          <p:nvPr userDrawn="1"/>
        </p:nvSpPr>
        <p:spPr>
          <a:xfrm>
            <a:off x="497450" y="2609217"/>
            <a:ext cx="6015892"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4800" dirty="0">
                <a:solidFill>
                  <a:prstClr val="white"/>
                </a:solidFill>
              </a:rPr>
              <a:t>Click to edit Master title style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ICP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pic>
        <p:nvPicPr>
          <p:cNvPr id="23" name="Picture 22">
            <a:extLst>
              <a:ext uri="{FF2B5EF4-FFF2-40B4-BE49-F238E27FC236}">
                <a16:creationId xmlns="" xmlns:a16="http://schemas.microsoft.com/office/drawing/2014/main" id="{C28BB851-7B46-FF4F-AA67-8ABB07B1B179}"/>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8" name="Picture 17">
            <a:extLst>
              <a:ext uri="{FF2B5EF4-FFF2-40B4-BE49-F238E27FC236}">
                <a16:creationId xmlns="" xmlns:a16="http://schemas.microsoft.com/office/drawing/2014/main" id="{906A16ED-3247-6048-808B-39B8B9813B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9" name="Picture 18">
            <a:extLst>
              <a:ext uri="{FF2B5EF4-FFF2-40B4-BE49-F238E27FC236}">
                <a16:creationId xmlns="" xmlns:a16="http://schemas.microsoft.com/office/drawing/2014/main" id="{C02AE877-3589-0C4B-8CEC-292B568DB36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20" name="Picture 19">
            <a:extLst>
              <a:ext uri="{FF2B5EF4-FFF2-40B4-BE49-F238E27FC236}">
                <a16:creationId xmlns="" xmlns:a16="http://schemas.microsoft.com/office/drawing/2014/main" id="{646B98CF-23FB-7B41-9671-2DDA721AEC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21" name="Picture 20">
            <a:extLst>
              <a:ext uri="{FF2B5EF4-FFF2-40B4-BE49-F238E27FC236}">
                <a16:creationId xmlns="" xmlns:a16="http://schemas.microsoft.com/office/drawing/2014/main" id="{021AEB65-8F08-BF49-8E8C-CD5A52B72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2" name="Picture 21">
            <a:extLst>
              <a:ext uri="{FF2B5EF4-FFF2-40B4-BE49-F238E27FC236}">
                <a16:creationId xmlns="" xmlns:a16="http://schemas.microsoft.com/office/drawing/2014/main" id="{9B622E92-541F-9C47-84F0-705D332CC01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9"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1" indent="0">
              <a:buNone/>
              <a:defRPr sz="788"/>
            </a:lvl7pPr>
            <a:lvl8pPr marL="1800180" indent="0">
              <a:buNone/>
              <a:defRPr sz="788"/>
            </a:lvl8pPr>
            <a:lvl9pPr marL="2057349" indent="0">
              <a:buNone/>
              <a:defRPr sz="788"/>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CIM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pic>
        <p:nvPicPr>
          <p:cNvPr id="21" name="Picture 20">
            <a:extLst>
              <a:ext uri="{FF2B5EF4-FFF2-40B4-BE49-F238E27FC236}">
                <a16:creationId xmlns="" xmlns:a16="http://schemas.microsoft.com/office/drawing/2014/main" id="{FA3299DB-2BC1-0D46-9CE0-3B47FF8A1F6E}"/>
              </a:ext>
            </a:extLst>
          </p:cNvPr>
          <p:cNvPicPr>
            <a:picLocks noChangeAspect="1"/>
          </p:cNvPicPr>
          <p:nvPr userDrawn="1"/>
        </p:nvPicPr>
        <p:blipFill>
          <a:blip r:embed="rId3"/>
          <a:stretch>
            <a:fillRect/>
          </a:stretch>
        </p:blipFill>
        <p:spPr>
          <a:xfrm>
            <a:off x="497450" y="716279"/>
            <a:ext cx="1390116"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6" name="Picture 15">
            <a:extLst>
              <a:ext uri="{FF2B5EF4-FFF2-40B4-BE49-F238E27FC236}">
                <a16:creationId xmlns="" xmlns:a16="http://schemas.microsoft.com/office/drawing/2014/main" id="{3B365325-47EE-F440-BBCC-FCA9010287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7" name="Picture 16">
            <a:extLst>
              <a:ext uri="{FF2B5EF4-FFF2-40B4-BE49-F238E27FC236}">
                <a16:creationId xmlns="" xmlns:a16="http://schemas.microsoft.com/office/drawing/2014/main" id="{2957FC11-4781-C845-A678-C619792B5EF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8" name="Picture 17">
            <a:extLst>
              <a:ext uri="{FF2B5EF4-FFF2-40B4-BE49-F238E27FC236}">
                <a16:creationId xmlns="" xmlns:a16="http://schemas.microsoft.com/office/drawing/2014/main" id="{3EF3A5EA-86E3-914C-922B-1D26998D576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9" name="Picture 18">
            <a:extLst>
              <a:ext uri="{FF2B5EF4-FFF2-40B4-BE49-F238E27FC236}">
                <a16:creationId xmlns="" xmlns:a16="http://schemas.microsoft.com/office/drawing/2014/main" id="{DEB51A48-4905-854D-9569-2BAA58AFE11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0" name="Picture 19">
            <a:extLst>
              <a:ext uri="{FF2B5EF4-FFF2-40B4-BE49-F238E27FC236}">
                <a16:creationId xmlns="" xmlns:a16="http://schemas.microsoft.com/office/drawing/2014/main" id="{DC4C589E-2080-9D4F-B984-1635C572473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ssoc, symbol tab">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pic>
        <p:nvPicPr>
          <p:cNvPr id="19" name="Picture 18">
            <a:extLst>
              <a:ext uri="{FF2B5EF4-FFF2-40B4-BE49-F238E27FC236}">
                <a16:creationId xmlns="" xmlns:a16="http://schemas.microsoft.com/office/drawing/2014/main" id="{C0D3C71E-6F7C-4B44-BA10-7A3B73331943}"/>
              </a:ext>
            </a:extLst>
          </p:cNvPr>
          <p:cNvPicPr>
            <a:picLocks noChangeAspect="1"/>
          </p:cNvPicPr>
          <p:nvPr userDrawn="1"/>
        </p:nvPicPr>
        <p:blipFill>
          <a:blip r:embed="rId3"/>
          <a:stretch>
            <a:fillRect/>
          </a:stretch>
        </p:blipFill>
        <p:spPr>
          <a:xfrm>
            <a:off x="497451" y="720565"/>
            <a:ext cx="1390117"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4" name="Picture 13">
            <a:extLst>
              <a:ext uri="{FF2B5EF4-FFF2-40B4-BE49-F238E27FC236}">
                <a16:creationId xmlns="" xmlns:a16="http://schemas.microsoft.com/office/drawing/2014/main" id="{FDD7CB87-FAB4-2947-99C3-C286A40B6A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5" name="Picture 14">
            <a:extLst>
              <a:ext uri="{FF2B5EF4-FFF2-40B4-BE49-F238E27FC236}">
                <a16:creationId xmlns="" xmlns:a16="http://schemas.microsoft.com/office/drawing/2014/main" id="{62C21ED8-59A6-6345-AF99-C1BF2068FEC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6" name="Picture 15">
            <a:extLst>
              <a:ext uri="{FF2B5EF4-FFF2-40B4-BE49-F238E27FC236}">
                <a16:creationId xmlns="" xmlns:a16="http://schemas.microsoft.com/office/drawing/2014/main" id="{B83E89C8-E79C-2343-B5E3-1AFD5A7381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7" name="Picture 16">
            <a:extLst>
              <a:ext uri="{FF2B5EF4-FFF2-40B4-BE49-F238E27FC236}">
                <a16:creationId xmlns="" xmlns:a16="http://schemas.microsoft.com/office/drawing/2014/main" id="{C7AD4E4A-A892-A441-8A7D-0137DDEA3F6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18" name="Picture 17">
            <a:extLst>
              <a:ext uri="{FF2B5EF4-FFF2-40B4-BE49-F238E27FC236}">
                <a16:creationId xmlns="" xmlns:a16="http://schemas.microsoft.com/office/drawing/2014/main" id="{C7FAFD95-DEE1-4B44-8452-E2E62CA01D5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1775" indent="-222250">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6" name="Picture 5"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4793093"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4794422"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4" name="Picture 3" descr="Background Third Path-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552" y="0"/>
            <a:ext cx="3040448" cy="6858000"/>
          </a:xfrm>
          <a:prstGeom prst="rect">
            <a:avLst/>
          </a:prstGeom>
        </p:spPr>
      </p:pic>
      <p:pic>
        <p:nvPicPr>
          <p:cNvPr id="6" name="Picture 5" descr="Background Third Path-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 b="369"/>
          <a:stretch/>
        </p:blipFill>
        <p:spPr>
          <a:xfrm>
            <a:off x="6103551" y="0"/>
            <a:ext cx="3040449" cy="6858000"/>
          </a:xfrm>
          <a:prstGeom prst="rect">
            <a:avLst/>
          </a:prstGeom>
        </p:spPr>
      </p:pic>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Third Path-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pic>
        <p:nvPicPr>
          <p:cNvPr id="6" name="Picture 5" descr="Background Third Path-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6" name="Picture 5" descr="Background Half Sphere-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7" name="Picture 6" descr="Background Half Sphere-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338" y="0"/>
            <a:ext cx="2285662" cy="6858000"/>
          </a:xfrm>
          <a:prstGeom prst="rect">
            <a:avLst/>
          </a:prstGeom>
        </p:spPr>
      </p:pic>
      <p:sp>
        <p:nvSpPr>
          <p:cNvPr id="2" name="Title 1"/>
          <p:cNvSpPr>
            <a:spLocks noGrp="1"/>
          </p:cNvSpPr>
          <p:nvPr>
            <p:ph type="title"/>
          </p:nvPr>
        </p:nvSpPr>
        <p:spPr>
          <a:xfrm>
            <a:off x="499169" y="487681"/>
            <a:ext cx="608038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97841" y="1597153"/>
            <a:ext cx="6081713" cy="4086455"/>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597153"/>
            <a:ext cx="1737360" cy="408645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pic>
        <p:nvPicPr>
          <p:cNvPr id="9" name="Picture 8" descr="Background Half gradient-03.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369" r="369"/>
          <a:stretch/>
        </p:blipFill>
        <p:spPr>
          <a:xfrm>
            <a:off x="6858338" y="0"/>
            <a:ext cx="2285663" cy="6858000"/>
          </a:xfrm>
          <a:prstGeom prst="rect">
            <a:avLst/>
          </a:prstGeom>
        </p:spPr>
      </p:pic>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3649921" cy="792480"/>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600201"/>
            <a:ext cx="3651250" cy="4525963"/>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220663">
              <a:lnSpc>
                <a:spcPct val="100000"/>
              </a:lnSpc>
              <a:spcBef>
                <a:spcPts val="0"/>
              </a:spcBef>
              <a:spcAft>
                <a:spcPts val="1200"/>
              </a:spcAft>
              <a:buFont typeface="Arial"/>
              <a:buChar char="•"/>
              <a:tabLst/>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Picture Placeholder 5"/>
          <p:cNvSpPr>
            <a:spLocks noGrp="1"/>
          </p:cNvSpPr>
          <p:nvPr>
            <p:ph type="pic" sz="quarter" idx="10"/>
          </p:nvPr>
        </p:nvSpPr>
        <p:spPr>
          <a:xfrm>
            <a:off x="4576061" y="0"/>
            <a:ext cx="4567940" cy="6858000"/>
          </a:xfrm>
          <a:solidFill>
            <a:schemeClr val="tx2"/>
          </a:solidFill>
        </p:spPr>
        <p:txBody>
          <a:bodyPr anchor="ctr"/>
          <a:lstStyle>
            <a:lvl1pPr algn="ctr">
              <a:defRPr/>
            </a:lvl1pPr>
          </a:lstStyle>
          <a:p>
            <a:r>
              <a:rPr lang="en-US" dirty="0"/>
              <a:t>Click icon to add picture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nowledge_chec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B65110E-C220-C241-B675-00BAFCC09A6A}"/>
              </a:ext>
            </a:extLst>
          </p:cNvPr>
          <p:cNvPicPr>
            <a:picLocks noChangeAspect="1"/>
          </p:cNvPicPr>
          <p:nvPr userDrawn="1"/>
        </p:nvPicPr>
        <p:blipFill>
          <a:blip r:embed="rId2"/>
          <a:stretch>
            <a:fillRect/>
          </a:stretch>
        </p:blipFill>
        <p:spPr>
          <a:xfrm>
            <a:off x="8266470" y="284444"/>
            <a:ext cx="531495" cy="9296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eractive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 xmlns:a16="http://schemas.microsoft.com/office/drawing/2014/main" id="{63F5B1FA-802F-FE4E-B883-620E88783C64}"/>
              </a:ext>
            </a:extLst>
          </p:cNvPr>
          <p:cNvPicPr>
            <a:picLocks noChangeAspect="1"/>
          </p:cNvPicPr>
          <p:nvPr userDrawn="1"/>
        </p:nvPicPr>
        <p:blipFill>
          <a:blip r:embed="rId2"/>
          <a:stretch>
            <a:fillRect/>
          </a:stretch>
        </p:blipFill>
        <p:spPr>
          <a:xfrm>
            <a:off x="8359382" y="290473"/>
            <a:ext cx="446049" cy="914400"/>
          </a:xfrm>
          <a:prstGeom prst="rect">
            <a:avLst/>
          </a:prstGeom>
        </p:spPr>
      </p:pic>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earning_objectives">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7DD41C9-0174-744A-970C-1D7122DBD4B5}"/>
              </a:ext>
            </a:extLst>
          </p:cNvPr>
          <p:cNvPicPr>
            <a:picLocks noChangeAspect="1"/>
          </p:cNvPicPr>
          <p:nvPr userDrawn="1"/>
        </p:nvPicPr>
        <p:blipFill>
          <a:blip r:embed="rId2"/>
          <a:stretch>
            <a:fillRect/>
          </a:stretch>
        </p:blipFill>
        <p:spPr>
          <a:xfrm>
            <a:off x="8119480" y="260935"/>
            <a:ext cx="685800"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pplication_exercise">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F15618E1-3B9A-BB40-81BB-A50A576714EC}"/>
              </a:ext>
            </a:extLst>
          </p:cNvPr>
          <p:cNvPicPr>
            <a:picLocks noChangeAspect="1"/>
          </p:cNvPicPr>
          <p:nvPr userDrawn="1"/>
        </p:nvPicPr>
        <p:blipFill>
          <a:blip r:embed="rId2"/>
          <a:stretch>
            <a:fillRect/>
          </a:stretch>
        </p:blipFill>
        <p:spPr>
          <a:xfrm>
            <a:off x="8120519" y="371417"/>
            <a:ext cx="658669" cy="694944"/>
          </a:xfrm>
          <a:prstGeom prst="rect">
            <a:avLst/>
          </a:prstGeom>
        </p:spPr>
      </p:pic>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ote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 xmlns:a16="http://schemas.microsoft.com/office/drawing/2014/main" id="{C236DA6C-72B2-1648-A342-56902DDD867E}"/>
              </a:ext>
            </a:extLst>
          </p:cNvPr>
          <p:cNvPicPr>
            <a:picLocks noChangeAspect="1"/>
          </p:cNvPicPr>
          <p:nvPr userDrawn="1"/>
        </p:nvPicPr>
        <p:blipFill>
          <a:blip r:embed="rId2"/>
          <a:stretch>
            <a:fillRect/>
          </a:stretch>
        </p:blipFill>
        <p:spPr>
          <a:xfrm>
            <a:off x="8305908" y="303983"/>
            <a:ext cx="522782" cy="914400"/>
          </a:xfrm>
          <a:prstGeom prst="rect">
            <a:avLst/>
          </a:prstGeom>
        </p:spPr>
      </p:pic>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brief">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E7A6DDB3-C19A-2B43-8697-5FE7710B8373}"/>
              </a:ext>
            </a:extLst>
          </p:cNvPr>
          <p:cNvPicPr>
            <a:picLocks noChangeAspect="1"/>
          </p:cNvPicPr>
          <p:nvPr userDrawn="1"/>
        </p:nvPicPr>
        <p:blipFill>
          <a:blip r:embed="rId2"/>
          <a:stretch>
            <a:fillRect/>
          </a:stretch>
        </p:blipFill>
        <p:spPr>
          <a:xfrm>
            <a:off x="8144153" y="390037"/>
            <a:ext cx="680085" cy="624840"/>
          </a:xfrm>
          <a:prstGeom prst="rect">
            <a:avLst/>
          </a:prstGeom>
        </p:spPr>
      </p:pic>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ey_Points">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E4FA0E7-0503-0140-9FE1-69224BB7194A}"/>
              </a:ext>
            </a:extLst>
          </p:cNvPr>
          <p:cNvPicPr>
            <a:picLocks noChangeAspect="1"/>
          </p:cNvPicPr>
          <p:nvPr userDrawn="1"/>
        </p:nvPicPr>
        <p:blipFill>
          <a:blip r:embed="rId2"/>
          <a:stretch>
            <a:fillRect/>
          </a:stretch>
        </p:blipFill>
        <p:spPr>
          <a:xfrm>
            <a:off x="8266435" y="292579"/>
            <a:ext cx="605790" cy="81534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olling_Questio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 xmlns:a16="http://schemas.microsoft.com/office/drawing/2014/main" id="{BB303224-05DC-0A4E-AE80-0B2D8063370F}"/>
              </a:ext>
            </a:extLst>
          </p:cNvPr>
          <p:cNvPicPr>
            <a:picLocks noChangeAspect="1"/>
          </p:cNvPicPr>
          <p:nvPr userDrawn="1"/>
        </p:nvPicPr>
        <p:blipFill>
          <a:blip r:embed="rId2"/>
          <a:stretch>
            <a:fillRect/>
          </a:stretch>
        </p:blipFill>
        <p:spPr>
          <a:xfrm>
            <a:off x="8494064" y="328337"/>
            <a:ext cx="321786" cy="741084"/>
          </a:xfrm>
          <a:prstGeom prst="rect">
            <a:avLst/>
          </a:prstGeom>
        </p:spPr>
      </p:pic>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se_Stud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E0360F5-BF3A-324C-8597-017C378F9C31}"/>
              </a:ext>
            </a:extLst>
          </p:cNvPr>
          <p:cNvPicPr>
            <a:picLocks noChangeAspect="1"/>
          </p:cNvPicPr>
          <p:nvPr userDrawn="1"/>
        </p:nvPicPr>
        <p:blipFill>
          <a:blip r:embed="rId2"/>
          <a:stretch>
            <a:fillRect/>
          </a:stretch>
        </p:blipFill>
        <p:spPr>
          <a:xfrm>
            <a:off x="8330390" y="250933"/>
            <a:ext cx="522782" cy="914400"/>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6EF39D7-7E98-E04E-9FA0-B419AD9B1E34}"/>
              </a:ext>
            </a:extLst>
          </p:cNvPr>
          <p:cNvPicPr>
            <a:picLocks noChangeAspect="1"/>
          </p:cNvPicPr>
          <p:nvPr userDrawn="1"/>
        </p:nvPicPr>
        <p:blipFill>
          <a:blip r:embed="rId2"/>
          <a:stretch>
            <a:fillRect/>
          </a:stretch>
        </p:blipFill>
        <p:spPr>
          <a:xfrm>
            <a:off x="7988843" y="54168"/>
            <a:ext cx="999013" cy="1332017"/>
          </a:xfrm>
          <a:prstGeom prst="rect">
            <a:avLst/>
          </a:prstGeom>
        </p:spPr>
      </p:pic>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nected_concepts">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a:lvl1pPr>
            <a:lvl2pPr marL="230188" indent="-220663">
              <a:spcAft>
                <a:spcPts val="1200"/>
              </a:spcAft>
              <a:tabLst/>
              <a:defRPr/>
            </a:lvl2pPr>
            <a:lvl3pPr indent="-228600">
              <a:spcAft>
                <a:spcPts val="1200"/>
              </a:spcAft>
              <a:defRPr/>
            </a:lvl3pPr>
            <a:lvl4pPr>
              <a:spcAft>
                <a:spcPts val="1200"/>
              </a:spcAft>
              <a:defRPr/>
            </a:lvl4pPr>
            <a:lvl5pPr>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 xmlns:a16="http://schemas.microsoft.com/office/drawing/2014/main" id="{69131989-7815-3649-964D-0E8AE17A06DE}"/>
              </a:ext>
            </a:extLst>
          </p:cNvPr>
          <p:cNvPicPr>
            <a:picLocks noChangeAspect="1"/>
          </p:cNvPicPr>
          <p:nvPr userDrawn="1"/>
        </p:nvPicPr>
        <p:blipFill>
          <a:blip r:embed="rId2"/>
          <a:stretch>
            <a:fillRect/>
          </a:stretch>
        </p:blipFill>
        <p:spPr>
          <a:xfrm>
            <a:off x="8347923" y="358376"/>
            <a:ext cx="533284" cy="711045"/>
          </a:xfrm>
          <a:prstGeom prst="rect">
            <a:avLst/>
          </a:prstGeom>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235761"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8" name="Text Placeholder 5"/>
          <p:cNvSpPr>
            <a:spLocks noGrp="1"/>
          </p:cNvSpPr>
          <p:nvPr>
            <p:ph type="body" sz="quarter" idx="14"/>
          </p:nvPr>
        </p:nvSpPr>
        <p:spPr>
          <a:xfrm>
            <a:off x="506657" y="1597153"/>
            <a:ext cx="4069080" cy="4444863"/>
          </a:xfrm>
        </p:spPr>
        <p:txBody>
          <a:bodyPr lIns="0" tIns="0" rIns="0" bIns="0" numCol="1" spcCol="374904">
            <a:noAutofit/>
          </a:bodyPr>
          <a:lstStyle>
            <a:lvl1pPr marL="11113" indent="-11113">
              <a:lnSpc>
                <a:spcPct val="100000"/>
              </a:lnSpc>
              <a:spcBef>
                <a:spcPts val="0"/>
              </a:spcBef>
              <a:spcAft>
                <a:spcPts val="1200"/>
              </a:spcAft>
              <a:buClrTx/>
              <a:tabLst/>
              <a:defRPr sz="2000" baseline="0">
                <a:solidFill>
                  <a:schemeClr val="bg2"/>
                </a:solidFill>
              </a:defRPr>
            </a:lvl1pPr>
            <a:lvl2pPr marL="228600" indent="-228600">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5"/>
          </p:nvPr>
        </p:nvSpPr>
        <p:spPr>
          <a:xfrm>
            <a:off x="4665849" y="1597153"/>
            <a:ext cx="4069080" cy="4444863"/>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Picture Placeholder 10">
            <a:extLst>
              <a:ext uri="{FF2B5EF4-FFF2-40B4-BE49-F238E27FC236}">
                <a16:creationId xmlns="" xmlns:a16="http://schemas.microsoft.com/office/drawing/2014/main" id="{F7954407-0F0F-4A4D-9CA3-6832ACB069A4}"/>
              </a:ext>
            </a:extLst>
          </p:cNvPr>
          <p:cNvSpPr>
            <a:spLocks noGrp="1"/>
          </p:cNvSpPr>
          <p:nvPr>
            <p:ph type="pic" sz="quarter" idx="15"/>
          </p:nvPr>
        </p:nvSpPr>
        <p:spPr>
          <a:xfrm>
            <a:off x="4560889" y="1602319"/>
            <a:ext cx="4089400" cy="4086552"/>
          </a:xfrm>
          <a:prstGeom prst="rect">
            <a:avLst/>
          </a:prstGeom>
        </p:spPr>
        <p:txBody>
          <a:bodyPr>
            <a:normAutofit/>
          </a:bodyPr>
          <a:lstStyle>
            <a:lvl1pPr marL="0" indent="0">
              <a:buNone/>
              <a:defRPr sz="1200"/>
            </a:lvl1pPr>
          </a:lstStyle>
          <a:p>
            <a:r>
              <a:rPr lang="en-US" dirty="0"/>
              <a:t>Click icon to add picture</a:t>
            </a:r>
          </a:p>
        </p:txBody>
      </p:sp>
      <p:sp>
        <p:nvSpPr>
          <p:cNvPr id="5" name="Text Placeholder 5">
            <a:extLst>
              <a:ext uri="{FF2B5EF4-FFF2-40B4-BE49-F238E27FC236}">
                <a16:creationId xmlns="" xmlns:a16="http://schemas.microsoft.com/office/drawing/2014/main" id="{E2CCCC15-2C98-B047-96FD-2DF6BE0B1039}"/>
              </a:ext>
            </a:extLst>
          </p:cNvPr>
          <p:cNvSpPr>
            <a:spLocks noGrp="1"/>
          </p:cNvSpPr>
          <p:nvPr>
            <p:ph type="body" sz="quarter" idx="14"/>
          </p:nvPr>
        </p:nvSpPr>
        <p:spPr>
          <a:xfrm>
            <a:off x="506658" y="1597153"/>
            <a:ext cx="3891607" cy="4444863"/>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219075">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4" name="Content Placeholder 10">
            <a:extLst>
              <a:ext uri="{FF2B5EF4-FFF2-40B4-BE49-F238E27FC236}">
                <a16:creationId xmlns="" xmlns:a16="http://schemas.microsoft.com/office/drawing/2014/main" id="{51818907-0E41-8546-8C19-4704E8E19F15}"/>
              </a:ext>
            </a:extLst>
          </p:cNvPr>
          <p:cNvSpPr>
            <a:spLocks noGrp="1"/>
          </p:cNvSpPr>
          <p:nvPr>
            <p:ph sz="quarter" idx="10"/>
          </p:nvPr>
        </p:nvSpPr>
        <p:spPr>
          <a:xfrm>
            <a:off x="497841" y="3102688"/>
            <a:ext cx="2041984" cy="2316569"/>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 xmlns:a16="http://schemas.microsoft.com/office/drawing/2014/main" id="{3E5CFD0A-D716-114A-886F-933EC23135D8}"/>
              </a:ext>
            </a:extLst>
          </p:cNvPr>
          <p:cNvSpPr>
            <a:spLocks noGrp="1"/>
          </p:cNvSpPr>
          <p:nvPr>
            <p:ph type="body" sz="quarter" idx="12"/>
          </p:nvPr>
        </p:nvSpPr>
        <p:spPr>
          <a:xfrm>
            <a:off x="497840" y="5659187"/>
            <a:ext cx="7773729" cy="617659"/>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 xmlns:a16="http://schemas.microsoft.com/office/drawing/2014/main" id="{A91ADC71-BE6B-9946-870E-6E76A18DE29D}"/>
              </a:ext>
            </a:extLst>
          </p:cNvPr>
          <p:cNvSpPr>
            <a:spLocks noGrp="1"/>
          </p:cNvSpPr>
          <p:nvPr>
            <p:ph sz="quarter" idx="13"/>
          </p:nvPr>
        </p:nvSpPr>
        <p:spPr>
          <a:xfrm>
            <a:off x="6762983" y="3102688"/>
            <a:ext cx="2041984" cy="2316569"/>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 xmlns:a16="http://schemas.microsoft.com/office/drawing/2014/main" id="{B2BB487F-757A-0942-B4EE-1F02936A0F91}"/>
              </a:ext>
            </a:extLst>
          </p:cNvPr>
          <p:cNvSpPr>
            <a:spLocks noGrp="1"/>
          </p:cNvSpPr>
          <p:nvPr>
            <p:ph sz="quarter" idx="14"/>
          </p:nvPr>
        </p:nvSpPr>
        <p:spPr>
          <a:xfrm>
            <a:off x="3607633" y="3102688"/>
            <a:ext cx="2041984" cy="2316569"/>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 xmlns:a16="http://schemas.microsoft.com/office/drawing/2014/main" id="{97C4D66D-1D33-D24B-B82A-29786E0B4DBD}"/>
              </a:ext>
            </a:extLst>
          </p:cNvPr>
          <p:cNvSpPr>
            <a:spLocks noGrp="1"/>
          </p:cNvSpPr>
          <p:nvPr>
            <p:ph type="pic" sz="quarter" idx="15"/>
          </p:nvPr>
        </p:nvSpPr>
        <p:spPr>
          <a:xfrm>
            <a:off x="497841" y="1598100"/>
            <a:ext cx="2041525" cy="1421177"/>
          </a:xfrm>
        </p:spPr>
        <p:txBody>
          <a:bodyPr anchor="ctr">
            <a:normAutofit/>
          </a:bodyPr>
          <a:lstStyle>
            <a:lvl1pPr algn="ctr">
              <a:defRPr sz="1200"/>
            </a:lvl1pPr>
          </a:lstStyle>
          <a:p>
            <a:r>
              <a:rPr lang="en-US" dirty="0"/>
              <a:t>Click icon to add picture</a:t>
            </a:r>
          </a:p>
        </p:txBody>
      </p:sp>
      <p:sp>
        <p:nvSpPr>
          <p:cNvPr id="9" name="Picture Placeholder 15">
            <a:extLst>
              <a:ext uri="{FF2B5EF4-FFF2-40B4-BE49-F238E27FC236}">
                <a16:creationId xmlns="" xmlns:a16="http://schemas.microsoft.com/office/drawing/2014/main" id="{D0403E0A-D912-BD45-B290-FFE49B5984C4}"/>
              </a:ext>
            </a:extLst>
          </p:cNvPr>
          <p:cNvSpPr>
            <a:spLocks noGrp="1"/>
          </p:cNvSpPr>
          <p:nvPr>
            <p:ph type="pic" sz="quarter" idx="16"/>
          </p:nvPr>
        </p:nvSpPr>
        <p:spPr>
          <a:xfrm>
            <a:off x="3607634" y="1598100"/>
            <a:ext cx="2041525" cy="1421177"/>
          </a:xfrm>
        </p:spPr>
        <p:txBody>
          <a:bodyPr anchor="ctr">
            <a:normAutofit/>
          </a:bodyPr>
          <a:lstStyle>
            <a:lvl1pPr algn="ctr">
              <a:defRPr sz="1200"/>
            </a:lvl1pPr>
          </a:lstStyle>
          <a:p>
            <a:r>
              <a:rPr lang="en-US" dirty="0"/>
              <a:t>Click icon to add picture</a:t>
            </a:r>
          </a:p>
        </p:txBody>
      </p:sp>
      <p:sp>
        <p:nvSpPr>
          <p:cNvPr id="10" name="Picture Placeholder 15">
            <a:extLst>
              <a:ext uri="{FF2B5EF4-FFF2-40B4-BE49-F238E27FC236}">
                <a16:creationId xmlns="" xmlns:a16="http://schemas.microsoft.com/office/drawing/2014/main" id="{DF0E45BE-E6AB-C04C-A943-762C808A750F}"/>
              </a:ext>
            </a:extLst>
          </p:cNvPr>
          <p:cNvSpPr>
            <a:spLocks noGrp="1"/>
          </p:cNvSpPr>
          <p:nvPr>
            <p:ph type="pic" sz="quarter" idx="17"/>
          </p:nvPr>
        </p:nvSpPr>
        <p:spPr>
          <a:xfrm>
            <a:off x="6762984" y="1598100"/>
            <a:ext cx="2041525" cy="1421177"/>
          </a:xfrm>
        </p:spPr>
        <p:txBody>
          <a:bodyPr anchor="ctr">
            <a:normAutofit/>
          </a:bodyPr>
          <a:lstStyle>
            <a:lvl1pPr algn="ctr">
              <a:defRPr sz="1200"/>
            </a:lvl1pPr>
          </a:lstStyle>
          <a:p>
            <a:r>
              <a:rPr lang="en-US" dirty="0"/>
              <a:t>Click icon to add picture</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8199664" cy="786449"/>
          </a:xfrm>
        </p:spPr>
        <p:txBody>
          <a:bodyPr lIns="0" tIns="0" rIns="0" bIns="0" anchor="t"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Text Placeholder 7">
            <a:extLst>
              <a:ext uri="{FF2B5EF4-FFF2-40B4-BE49-F238E27FC236}">
                <a16:creationId xmlns="" xmlns:a16="http://schemas.microsoft.com/office/drawing/2014/main" id="{3C377083-A141-8144-9FDC-08E03E4B1047}"/>
              </a:ext>
            </a:extLst>
          </p:cNvPr>
          <p:cNvSpPr>
            <a:spLocks noGrp="1"/>
          </p:cNvSpPr>
          <p:nvPr>
            <p:ph type="body" sz="quarter" idx="10"/>
          </p:nvPr>
        </p:nvSpPr>
        <p:spPr>
          <a:xfrm>
            <a:off x="519611" y="1996369"/>
            <a:ext cx="1866794" cy="3080523"/>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 xmlns:a16="http://schemas.microsoft.com/office/drawing/2014/main" id="{12A8034E-760C-9744-BDFC-EAE6C7B37D17}"/>
              </a:ext>
            </a:extLst>
          </p:cNvPr>
          <p:cNvSpPr>
            <a:spLocks noGrp="1"/>
          </p:cNvSpPr>
          <p:nvPr>
            <p:ph type="body" sz="quarter" idx="11"/>
          </p:nvPr>
        </p:nvSpPr>
        <p:spPr>
          <a:xfrm>
            <a:off x="2597471" y="1996369"/>
            <a:ext cx="1866794" cy="3080523"/>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 xmlns:a16="http://schemas.microsoft.com/office/drawing/2014/main" id="{334A8CC6-D1EE-1B4A-B062-05475BDEA98D}"/>
              </a:ext>
            </a:extLst>
          </p:cNvPr>
          <p:cNvSpPr>
            <a:spLocks noGrp="1"/>
          </p:cNvSpPr>
          <p:nvPr>
            <p:ph type="body" sz="quarter" idx="12"/>
          </p:nvPr>
        </p:nvSpPr>
        <p:spPr>
          <a:xfrm>
            <a:off x="4675331" y="1996369"/>
            <a:ext cx="1866794" cy="3080523"/>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 xmlns:a16="http://schemas.microsoft.com/office/drawing/2014/main" id="{E1A4314F-36EA-614E-A59B-FC27C8EA26A3}"/>
              </a:ext>
            </a:extLst>
          </p:cNvPr>
          <p:cNvSpPr>
            <a:spLocks noGrp="1"/>
          </p:cNvSpPr>
          <p:nvPr>
            <p:ph type="body" sz="quarter" idx="13"/>
          </p:nvPr>
        </p:nvSpPr>
        <p:spPr>
          <a:xfrm>
            <a:off x="6753192" y="1996369"/>
            <a:ext cx="1866794" cy="3080523"/>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with quote, purple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7937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 xmlns:a16="http://schemas.microsoft.com/office/drawing/2014/main" id="{72C1FBE7-AC26-DA4F-A033-71B06C36B2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 xmlns:a16="http://schemas.microsoft.com/office/drawing/2014/main" id="{C93B8A22-11C6-CA47-8652-F2A8B1D21592}"/>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vider with quote, yellow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182449"/>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 xmlns:a16="http://schemas.microsoft.com/office/drawing/2014/main" id="{7B96423C-E877-204C-B724-5D66A922496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Divider with quote, blue soli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1"/>
            <a:ext cx="6861175" cy="2048567"/>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 xmlns:a16="http://schemas.microsoft.com/office/drawing/2014/main" id="{E9D656FD-0721-3748-8E96-17A3C841457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ivider with quote, green soli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3" y="1889760"/>
            <a:ext cx="6861175" cy="2177317"/>
          </a:xfrm>
        </p:spPr>
        <p:txBody>
          <a:bodyPr lIns="0" tIns="0" rIns="0" bIns="0" anchor="t" anchorCtr="0">
            <a:noAutofit/>
          </a:bodyPr>
          <a:lstStyle>
            <a:lvl1pPr marL="85725" indent="-85725"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2" name="Title 1"/>
          <p:cNvSpPr>
            <a:spLocks noGrp="1"/>
          </p:cNvSpPr>
          <p:nvPr>
            <p:ph type="title"/>
          </p:nvPr>
        </p:nvSpPr>
        <p:spPr>
          <a:xfrm>
            <a:off x="496253" y="1886528"/>
            <a:ext cx="6861175" cy="2060061"/>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4876801"/>
            <a:ext cx="6231040" cy="1153580"/>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7" name="TextBox 6">
            <a:extLst>
              <a:ext uri="{FF2B5EF4-FFF2-40B4-BE49-F238E27FC236}">
                <a16:creationId xmlns="" xmlns:a16="http://schemas.microsoft.com/office/drawing/2014/main" id="{CCF42B73-2A2E-9E4E-B6DF-920DE95F765B}"/>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4" name="Picture 3" descr="Association_PPT_Back_Horz_Adjustr2-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0" y="1"/>
            <a:ext cx="9149800" cy="6870225"/>
          </a:xfrm>
          <a:prstGeom prst="rect">
            <a:avLst/>
          </a:prstGeom>
        </p:spPr>
      </p:pic>
      <p:pic>
        <p:nvPicPr>
          <p:cNvPr id="5" name="Picture 4" descr="Association_PPT_Back_Horz_Adjustr2-03.png"/>
          <p:cNvPicPr>
            <a:picLocks noChangeAspect="1"/>
          </p:cNvPicPr>
          <p:nvPr/>
        </p:nvPicPr>
        <p:blipFill rotWithShape="1">
          <a:blip r:embed="rId3" cstate="print">
            <a:extLst>
              <a:ext uri="{28A0092B-C50C-407E-A947-70E740481C1C}">
                <a14:useLocalDpi xmlns:a14="http://schemas.microsoft.com/office/drawing/2010/main" val="0"/>
              </a:ext>
            </a:extLst>
          </a:blip>
          <a:srcRect t="369" r="369"/>
          <a:stretch/>
        </p:blipFill>
        <p:spPr>
          <a:xfrm>
            <a:off x="-5800" y="1"/>
            <a:ext cx="9149800" cy="6870225"/>
          </a:xfrm>
          <a:prstGeom prst="rect">
            <a:avLst/>
          </a:prstGeom>
        </p:spPr>
      </p:pic>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6" name="TextBox 5">
            <a:extLst>
              <a:ext uri="{FF2B5EF4-FFF2-40B4-BE49-F238E27FC236}">
                <a16:creationId xmlns="" xmlns:a16="http://schemas.microsoft.com/office/drawing/2014/main" id="{5B5D1DAB-4A2B-EE4B-BD0A-F93B49F7101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purple soli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Divider with quote, yellow solid">
    <p:bg>
      <p:bgPr>
        <a:solidFill>
          <a:schemeClr val="accent2"/>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5D3A98A1-5164-604B-A409-EC2155BF8E9E}"/>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64096"/>
          </a:xfrm>
          <a:prstGeom prst="rect">
            <a:avLst/>
          </a:prstGeom>
        </p:spPr>
      </p:pic>
      <p:sp>
        <p:nvSpPr>
          <p:cNvPr id="7" name="Text Placeholder 6">
            <a:extLst>
              <a:ext uri="{FF2B5EF4-FFF2-40B4-BE49-F238E27FC236}">
                <a16:creationId xmlns="" xmlns:a16="http://schemas.microsoft.com/office/drawing/2014/main" id="{DBCF0A3B-F1BD-6844-9E10-9FCE4958E118}"/>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 xmlns:a16="http://schemas.microsoft.com/office/drawing/2014/main" id="{0685DB64-B82B-4945-93EA-F4C80C241037}"/>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ivider with quote, blue solid">
    <p:bg>
      <p:bgPr>
        <a:solidFill>
          <a:schemeClr val="accent3"/>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FBAC3D7F-CEF8-034A-8738-532ECC986482}"/>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1" cy="6864097"/>
          </a:xfrm>
          <a:prstGeom prst="rect">
            <a:avLst/>
          </a:prstGeom>
        </p:spPr>
      </p:pic>
      <p:sp>
        <p:nvSpPr>
          <p:cNvPr id="7" name="Text Placeholder 6">
            <a:extLst>
              <a:ext uri="{FF2B5EF4-FFF2-40B4-BE49-F238E27FC236}">
                <a16:creationId xmlns="" xmlns:a16="http://schemas.microsoft.com/office/drawing/2014/main" id="{333DA187-5C44-AD48-8C5D-5505EE820185}"/>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 xmlns:a16="http://schemas.microsoft.com/office/drawing/2014/main" id="{99194967-DAF0-3844-8DA5-17C794BCE225}"/>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Divider with quote, green solid">
    <p:bg>
      <p:bgPr>
        <a:solidFill>
          <a:schemeClr val="accent4"/>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94C411D5-7E9D-6C45-BC9C-21C7AFF509EC}"/>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64096"/>
          </a:xfrm>
          <a:prstGeom prst="rect">
            <a:avLst/>
          </a:prstGeom>
        </p:spPr>
      </p:pic>
      <p:sp>
        <p:nvSpPr>
          <p:cNvPr id="7" name="Text Placeholder 6">
            <a:extLst>
              <a:ext uri="{FF2B5EF4-FFF2-40B4-BE49-F238E27FC236}">
                <a16:creationId xmlns="" xmlns:a16="http://schemas.microsoft.com/office/drawing/2014/main" id="{B7DB7D1F-BDD1-1147-AE23-146963180CDF}"/>
              </a:ext>
            </a:extLst>
          </p:cNvPr>
          <p:cNvSpPr>
            <a:spLocks noGrp="1"/>
          </p:cNvSpPr>
          <p:nvPr>
            <p:ph type="body" sz="quarter" idx="10"/>
          </p:nvPr>
        </p:nvSpPr>
        <p:spPr>
          <a:xfrm>
            <a:off x="496253" y="2432274"/>
            <a:ext cx="7363869" cy="3858676"/>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TextBox 3">
            <a:extLst>
              <a:ext uri="{FF2B5EF4-FFF2-40B4-BE49-F238E27FC236}">
                <a16:creationId xmlns="" xmlns:a16="http://schemas.microsoft.com/office/drawing/2014/main" id="{2C82C5C3-B2FD-4E4F-8176-3E9EE2D3523A}"/>
              </a:ext>
            </a:extLst>
          </p:cNvPr>
          <p:cNvSpPr txBox="1"/>
          <p:nvPr userDrawn="1"/>
        </p:nvSpPr>
        <p:spPr>
          <a:xfrm>
            <a:off x="713436" y="6367423"/>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9" name="TextBox 8"/>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0" name="TextBox 9"/>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 xmlns:a16="http://schemas.microsoft.com/office/drawing/2014/main" id="{E60BCD65-87BA-4A4A-A439-7F1172A4DE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625" y="716279"/>
            <a:ext cx="1131890" cy="545255"/>
          </a:xfrm>
          <a:prstGeom prst="rect">
            <a:avLst/>
          </a:prstGeom>
        </p:spPr>
      </p:pic>
      <p:sp>
        <p:nvSpPr>
          <p:cNvPr id="12" name="TextBox 11">
            <a:extLst>
              <a:ext uri="{FF2B5EF4-FFF2-40B4-BE49-F238E27FC236}">
                <a16:creationId xmlns="" xmlns:a16="http://schemas.microsoft.com/office/drawing/2014/main" id="{BCB9DF89-6D93-B741-BAD6-92FEE414F548}"/>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 xmlns:a16="http://schemas.microsoft.com/office/drawing/2014/main" id="{7F47AD89-FFB0-3B47-986A-0ECDA428C144}"/>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 xmlns:a16="http://schemas.microsoft.com/office/drawing/2014/main" id="{69C980BE-6CC9-5E4B-A264-A560B3C8D7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2" name="TextBox 11">
            <a:extLst>
              <a:ext uri="{FF2B5EF4-FFF2-40B4-BE49-F238E27FC236}">
                <a16:creationId xmlns="" xmlns:a16="http://schemas.microsoft.com/office/drawing/2014/main" id="{217B7964-9CD5-A84A-A5CA-3EC302985CB3}"/>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 xmlns:a16="http://schemas.microsoft.com/office/drawing/2014/main" id="{A46E602D-B16F-134A-BE1D-D046645DA139}"/>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10" name="Picture 9" descr="Association_PPT_Back_Horz_Adjustr2-03.png">
            <a:extLst>
              <a:ext uri="{FF2B5EF4-FFF2-40B4-BE49-F238E27FC236}">
                <a16:creationId xmlns="" xmlns:a16="http://schemas.microsoft.com/office/drawing/2014/main" id="{A99F3B10-147F-D945-82E1-431F54AE9E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
        <p:nvSpPr>
          <p:cNvPr id="12" name="TextBox 11">
            <a:extLst>
              <a:ext uri="{FF2B5EF4-FFF2-40B4-BE49-F238E27FC236}">
                <a16:creationId xmlns="" xmlns:a16="http://schemas.microsoft.com/office/drawing/2014/main" id="{C5B17B23-8F38-8F41-8F7F-3743DDA5180D}"/>
              </a:ext>
            </a:extLst>
          </p:cNvPr>
          <p:cNvSpPr txBox="1"/>
          <p:nvPr userDrawn="1"/>
        </p:nvSpPr>
        <p:spPr>
          <a:xfrm>
            <a:off x="496254" y="4326538"/>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3" name="TextBox 12">
            <a:extLst>
              <a:ext uri="{FF2B5EF4-FFF2-40B4-BE49-F238E27FC236}">
                <a16:creationId xmlns="" xmlns:a16="http://schemas.microsoft.com/office/drawing/2014/main" id="{BDC22E09-08A4-B04E-94F6-6DEBB840109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16" name="Picture 15" descr="Association_PPT_Back_Horz_Adjustr2-03.png">
            <a:extLst>
              <a:ext uri="{FF2B5EF4-FFF2-40B4-BE49-F238E27FC236}">
                <a16:creationId xmlns="" xmlns:a16="http://schemas.microsoft.com/office/drawing/2014/main" id="{44E6657E-4865-5948-B0F2-7E69BB13A8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3" name="TextBox 2"/>
          <p:cNvSpPr txBox="1"/>
          <p:nvPr/>
        </p:nvSpPr>
        <p:spPr>
          <a:xfrm>
            <a:off x="416873" y="6337344"/>
            <a:ext cx="4618677" cy="215444"/>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a:t>
            </a:r>
          </a:p>
        </p:txBody>
      </p:sp>
      <p:sp>
        <p:nvSpPr>
          <p:cNvPr id="9" name="TextBox 8"/>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pic>
        <p:nvPicPr>
          <p:cNvPr id="12" name="Picture 11">
            <a:extLst>
              <a:ext uri="{FF2B5EF4-FFF2-40B4-BE49-F238E27FC236}">
                <a16:creationId xmlns="" xmlns:a16="http://schemas.microsoft.com/office/drawing/2014/main" id="{60AFCF44-5727-0D48-B7C4-084C38853A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5275782"/>
            <a:ext cx="704535" cy="327188"/>
          </a:xfrm>
          <a:prstGeom prst="rect">
            <a:avLst/>
          </a:prstGeom>
        </p:spPr>
      </p:pic>
      <p:pic>
        <p:nvPicPr>
          <p:cNvPr id="13" name="Picture 12">
            <a:extLst>
              <a:ext uri="{FF2B5EF4-FFF2-40B4-BE49-F238E27FC236}">
                <a16:creationId xmlns="" xmlns:a16="http://schemas.microsoft.com/office/drawing/2014/main" id="{9B0746D1-72BF-7B40-A854-7EC29DE6F2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5274502"/>
            <a:ext cx="645876" cy="328468"/>
          </a:xfrm>
          <a:prstGeom prst="rect">
            <a:avLst/>
          </a:prstGeom>
        </p:spPr>
      </p:pic>
      <p:pic>
        <p:nvPicPr>
          <p:cNvPr id="14" name="Picture 13">
            <a:extLst>
              <a:ext uri="{FF2B5EF4-FFF2-40B4-BE49-F238E27FC236}">
                <a16:creationId xmlns="" xmlns:a16="http://schemas.microsoft.com/office/drawing/2014/main" id="{BF5444E5-74ED-0E40-8130-17F3D04F3B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5277582"/>
            <a:ext cx="679896" cy="326668"/>
          </a:xfrm>
          <a:prstGeom prst="rect">
            <a:avLst/>
          </a:prstGeom>
        </p:spPr>
      </p:pic>
      <p:pic>
        <p:nvPicPr>
          <p:cNvPr id="15" name="Picture 14">
            <a:extLst>
              <a:ext uri="{FF2B5EF4-FFF2-40B4-BE49-F238E27FC236}">
                <a16:creationId xmlns="" xmlns:a16="http://schemas.microsoft.com/office/drawing/2014/main" id="{96F230CA-2D40-9A42-B8E5-FF2913BC73E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5274502"/>
            <a:ext cx="544583" cy="328468"/>
          </a:xfrm>
          <a:prstGeom prst="rect">
            <a:avLst/>
          </a:prstGeom>
        </p:spPr>
      </p:pic>
      <p:sp>
        <p:nvSpPr>
          <p:cNvPr id="17" name="TextBox 16">
            <a:extLst>
              <a:ext uri="{FF2B5EF4-FFF2-40B4-BE49-F238E27FC236}">
                <a16:creationId xmlns="" xmlns:a16="http://schemas.microsoft.com/office/drawing/2014/main" id="{C853A7D6-B915-7F47-BDAE-5BA80295F18C}"/>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17" name="Picture 16" descr="Association_PPT_Back_Horz_Adjustr2-03.png">
            <a:extLst>
              <a:ext uri="{FF2B5EF4-FFF2-40B4-BE49-F238E27FC236}">
                <a16:creationId xmlns="" xmlns:a16="http://schemas.microsoft.com/office/drawing/2014/main" id="{6BE28B42-A113-E247-B76A-E867640C19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8" name="Picture 27">
            <a:extLst>
              <a:ext uri="{FF2B5EF4-FFF2-40B4-BE49-F238E27FC236}">
                <a16:creationId xmlns="" xmlns:a16="http://schemas.microsoft.com/office/drawing/2014/main" id="{DAC6E9F4-14A6-3B42-927F-ED4D11D9E6E8}"/>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16" name="TextBox 15">
            <a:extLst>
              <a:ext uri="{FF2B5EF4-FFF2-40B4-BE49-F238E27FC236}">
                <a16:creationId xmlns="" xmlns:a16="http://schemas.microsoft.com/office/drawing/2014/main" id="{33B49A54-0D05-274A-BC90-E6248B23F013}"/>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pic>
        <p:nvPicPr>
          <p:cNvPr id="22" name="Picture 21">
            <a:extLst>
              <a:ext uri="{FF2B5EF4-FFF2-40B4-BE49-F238E27FC236}">
                <a16:creationId xmlns="" xmlns:a16="http://schemas.microsoft.com/office/drawing/2014/main" id="{71632E51-B0B9-8A4A-8210-54C9BFA5D0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8284"/>
            <a:ext cx="553027" cy="177672"/>
          </a:xfrm>
          <a:prstGeom prst="rect">
            <a:avLst/>
          </a:prstGeom>
        </p:spPr>
      </p:pic>
      <p:pic>
        <p:nvPicPr>
          <p:cNvPr id="23" name="Picture 22">
            <a:extLst>
              <a:ext uri="{FF2B5EF4-FFF2-40B4-BE49-F238E27FC236}">
                <a16:creationId xmlns="" xmlns:a16="http://schemas.microsoft.com/office/drawing/2014/main" id="{9CA329F4-86EF-954E-B7DA-16886E3DB4E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4783"/>
            <a:ext cx="503532" cy="180807"/>
          </a:xfrm>
          <a:prstGeom prst="rect">
            <a:avLst/>
          </a:prstGeom>
        </p:spPr>
      </p:pic>
      <p:pic>
        <p:nvPicPr>
          <p:cNvPr id="24" name="Picture 23">
            <a:extLst>
              <a:ext uri="{FF2B5EF4-FFF2-40B4-BE49-F238E27FC236}">
                <a16:creationId xmlns="" xmlns:a16="http://schemas.microsoft.com/office/drawing/2014/main" id="{02667FC5-8062-684A-8C3B-62FA591719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5773"/>
            <a:ext cx="566277" cy="173455"/>
          </a:xfrm>
          <a:prstGeom prst="rect">
            <a:avLst/>
          </a:prstGeom>
        </p:spPr>
      </p:pic>
      <p:pic>
        <p:nvPicPr>
          <p:cNvPr id="25" name="Picture 24">
            <a:extLst>
              <a:ext uri="{FF2B5EF4-FFF2-40B4-BE49-F238E27FC236}">
                <a16:creationId xmlns="" xmlns:a16="http://schemas.microsoft.com/office/drawing/2014/main" id="{F812C090-B484-C547-8B02-F706710FBFC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3871"/>
            <a:ext cx="382935" cy="192085"/>
          </a:xfrm>
          <a:prstGeom prst="rect">
            <a:avLst/>
          </a:prstGeom>
        </p:spPr>
      </p:pic>
      <p:pic>
        <p:nvPicPr>
          <p:cNvPr id="26" name="Picture 25">
            <a:extLst>
              <a:ext uri="{FF2B5EF4-FFF2-40B4-BE49-F238E27FC236}">
                <a16:creationId xmlns="" xmlns:a16="http://schemas.microsoft.com/office/drawing/2014/main" id="{703607D4-130C-2C49-8B31-3FCD0149D4C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6502"/>
            <a:ext cx="942109" cy="369455"/>
          </a:xfrm>
          <a:prstGeom prst="rect">
            <a:avLst/>
          </a:prstGeom>
        </p:spPr>
      </p:pic>
      <p:sp>
        <p:nvSpPr>
          <p:cNvPr id="15" name="TextBox 14">
            <a:extLst>
              <a:ext uri="{FF2B5EF4-FFF2-40B4-BE49-F238E27FC236}">
                <a16:creationId xmlns="" xmlns:a16="http://schemas.microsoft.com/office/drawing/2014/main" id="{98C36FFF-C3A0-A844-B671-F42718ACB526}"/>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23" name="Picture 22" descr="Association_PPT_Back_Horz_Adjustr2-03.png">
            <a:extLst>
              <a:ext uri="{FF2B5EF4-FFF2-40B4-BE49-F238E27FC236}">
                <a16:creationId xmlns="" xmlns:a16="http://schemas.microsoft.com/office/drawing/2014/main" id="{29521D8F-BDFA-6D4A-9522-3D32423BAA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22" name="Picture 21">
            <a:extLst>
              <a:ext uri="{FF2B5EF4-FFF2-40B4-BE49-F238E27FC236}">
                <a16:creationId xmlns="" xmlns:a16="http://schemas.microsoft.com/office/drawing/2014/main" id="{D7F7FA33-9739-934A-AEF0-9068695A99C1}"/>
              </a:ext>
            </a:extLst>
          </p:cNvPr>
          <p:cNvPicPr>
            <a:picLocks noChangeAspect="1"/>
          </p:cNvPicPr>
          <p:nvPr userDrawn="1"/>
        </p:nvPicPr>
        <p:blipFill>
          <a:blip r:embed="rId3"/>
          <a:stretch>
            <a:fillRect/>
          </a:stretch>
        </p:blipFill>
        <p:spPr>
          <a:xfrm>
            <a:off x="497450" y="716279"/>
            <a:ext cx="1390116" cy="936639"/>
          </a:xfrm>
          <a:prstGeom prst="rect">
            <a:avLst/>
          </a:prstGeom>
        </p:spPr>
      </p:pic>
      <p:pic>
        <p:nvPicPr>
          <p:cNvPr id="17" name="Picture 16">
            <a:extLst>
              <a:ext uri="{FF2B5EF4-FFF2-40B4-BE49-F238E27FC236}">
                <a16:creationId xmlns="" xmlns:a16="http://schemas.microsoft.com/office/drawing/2014/main" id="{4722B99E-A30D-2940-931F-D12743ED14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26147"/>
            <a:ext cx="553027" cy="177672"/>
          </a:xfrm>
          <a:prstGeom prst="rect">
            <a:avLst/>
          </a:prstGeom>
        </p:spPr>
      </p:pic>
      <p:pic>
        <p:nvPicPr>
          <p:cNvPr id="18" name="Picture 17">
            <a:extLst>
              <a:ext uri="{FF2B5EF4-FFF2-40B4-BE49-F238E27FC236}">
                <a16:creationId xmlns="" xmlns:a16="http://schemas.microsoft.com/office/drawing/2014/main" id="{DFA48B56-EDED-C34D-BD5E-31F1A0B6D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12646"/>
            <a:ext cx="503532" cy="180807"/>
          </a:xfrm>
          <a:prstGeom prst="rect">
            <a:avLst/>
          </a:prstGeom>
        </p:spPr>
      </p:pic>
      <p:pic>
        <p:nvPicPr>
          <p:cNvPr id="19" name="Picture 18">
            <a:extLst>
              <a:ext uri="{FF2B5EF4-FFF2-40B4-BE49-F238E27FC236}">
                <a16:creationId xmlns="" xmlns:a16="http://schemas.microsoft.com/office/drawing/2014/main" id="{BF6F6105-69C6-C54F-8385-67D8A57877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23635"/>
            <a:ext cx="566277" cy="173455"/>
          </a:xfrm>
          <a:prstGeom prst="rect">
            <a:avLst/>
          </a:prstGeom>
        </p:spPr>
      </p:pic>
      <p:pic>
        <p:nvPicPr>
          <p:cNvPr id="20" name="Picture 19">
            <a:extLst>
              <a:ext uri="{FF2B5EF4-FFF2-40B4-BE49-F238E27FC236}">
                <a16:creationId xmlns="" xmlns:a16="http://schemas.microsoft.com/office/drawing/2014/main" id="{82E20A31-C335-1A4A-935B-94F2F0D129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11734"/>
            <a:ext cx="382935" cy="192085"/>
          </a:xfrm>
          <a:prstGeom prst="rect">
            <a:avLst/>
          </a:prstGeom>
        </p:spPr>
      </p:pic>
      <p:pic>
        <p:nvPicPr>
          <p:cNvPr id="21" name="Picture 20">
            <a:extLst>
              <a:ext uri="{FF2B5EF4-FFF2-40B4-BE49-F238E27FC236}">
                <a16:creationId xmlns="" xmlns:a16="http://schemas.microsoft.com/office/drawing/2014/main" id="{7AF72DFB-CE02-FF4F-9238-42F177E9CFF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34365"/>
            <a:ext cx="942109" cy="369455"/>
          </a:xfrm>
          <a:prstGeom prst="rect">
            <a:avLst/>
          </a:prstGeom>
        </p:spPr>
      </p:pic>
      <p:sp>
        <p:nvSpPr>
          <p:cNvPr id="15" name="TextBox 14">
            <a:extLst>
              <a:ext uri="{FF2B5EF4-FFF2-40B4-BE49-F238E27FC236}">
                <a16:creationId xmlns="" xmlns:a16="http://schemas.microsoft.com/office/drawing/2014/main" id="{5814B1D1-55DA-1946-B645-814A9D6D8F42}"/>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16" name="TextBox 15">
            <a:extLst>
              <a:ext uri="{FF2B5EF4-FFF2-40B4-BE49-F238E27FC236}">
                <a16:creationId xmlns="" xmlns:a16="http://schemas.microsoft.com/office/drawing/2014/main" id="{4CDAB9CB-9D10-2842-8C83-1CA033E509EE}"/>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21" name="Picture 20" descr="Association_PPT_Back_Horz_Adjustr2-03.png">
            <a:extLst>
              <a:ext uri="{FF2B5EF4-FFF2-40B4-BE49-F238E27FC236}">
                <a16:creationId xmlns="" xmlns:a16="http://schemas.microsoft.com/office/drawing/2014/main" id="{2F769135-BDC3-3F4C-952A-2EE7DB9CA9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0" r="253"/>
          <a:stretch/>
        </p:blipFill>
        <p:spPr>
          <a:xfrm>
            <a:off x="-5800" y="0"/>
            <a:ext cx="9149800" cy="6858000"/>
          </a:xfrm>
          <a:prstGeom prst="rect">
            <a:avLst/>
          </a:prstGeom>
        </p:spPr>
      </p:pic>
      <p:pic>
        <p:nvPicPr>
          <p:cNvPr id="18" name="Picture 17">
            <a:extLst>
              <a:ext uri="{FF2B5EF4-FFF2-40B4-BE49-F238E27FC236}">
                <a16:creationId xmlns="" xmlns:a16="http://schemas.microsoft.com/office/drawing/2014/main" id="{2A2CC737-04F5-F642-9732-AE4C10082D5B}"/>
              </a:ext>
            </a:extLst>
          </p:cNvPr>
          <p:cNvPicPr>
            <a:picLocks noChangeAspect="1"/>
          </p:cNvPicPr>
          <p:nvPr userDrawn="1"/>
        </p:nvPicPr>
        <p:blipFill>
          <a:blip r:embed="rId3"/>
          <a:stretch>
            <a:fillRect/>
          </a:stretch>
        </p:blipFill>
        <p:spPr>
          <a:xfrm>
            <a:off x="497451" y="720565"/>
            <a:ext cx="1390117" cy="936639"/>
          </a:xfrm>
          <a:prstGeom prst="rect">
            <a:avLst/>
          </a:prstGeom>
        </p:spPr>
      </p:pic>
      <p:pic>
        <p:nvPicPr>
          <p:cNvPr id="13" name="Picture 12">
            <a:extLst>
              <a:ext uri="{FF2B5EF4-FFF2-40B4-BE49-F238E27FC236}">
                <a16:creationId xmlns="" xmlns:a16="http://schemas.microsoft.com/office/drawing/2014/main" id="{BD0BA428-6931-AE4D-8DC3-73CE83F6A18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5418944"/>
            <a:ext cx="553027" cy="177672"/>
          </a:xfrm>
          <a:prstGeom prst="rect">
            <a:avLst/>
          </a:prstGeom>
        </p:spPr>
      </p:pic>
      <p:pic>
        <p:nvPicPr>
          <p:cNvPr id="14" name="Picture 13">
            <a:extLst>
              <a:ext uri="{FF2B5EF4-FFF2-40B4-BE49-F238E27FC236}">
                <a16:creationId xmlns="" xmlns:a16="http://schemas.microsoft.com/office/drawing/2014/main" id="{B1732462-53AC-694C-A74E-99882F22CA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5405443"/>
            <a:ext cx="503532" cy="180807"/>
          </a:xfrm>
          <a:prstGeom prst="rect">
            <a:avLst/>
          </a:prstGeom>
        </p:spPr>
      </p:pic>
      <p:pic>
        <p:nvPicPr>
          <p:cNvPr id="15" name="Picture 14">
            <a:extLst>
              <a:ext uri="{FF2B5EF4-FFF2-40B4-BE49-F238E27FC236}">
                <a16:creationId xmlns="" xmlns:a16="http://schemas.microsoft.com/office/drawing/2014/main" id="{917FF080-8143-9D49-8C8B-9C1BA96431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5416433"/>
            <a:ext cx="566277" cy="173455"/>
          </a:xfrm>
          <a:prstGeom prst="rect">
            <a:avLst/>
          </a:prstGeom>
        </p:spPr>
      </p:pic>
      <p:pic>
        <p:nvPicPr>
          <p:cNvPr id="16" name="Picture 15">
            <a:extLst>
              <a:ext uri="{FF2B5EF4-FFF2-40B4-BE49-F238E27FC236}">
                <a16:creationId xmlns="" xmlns:a16="http://schemas.microsoft.com/office/drawing/2014/main" id="{061874BA-BCDF-024D-A0F3-E6B7F23E9FD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5404531"/>
            <a:ext cx="382935" cy="192085"/>
          </a:xfrm>
          <a:prstGeom prst="rect">
            <a:avLst/>
          </a:prstGeom>
        </p:spPr>
      </p:pic>
      <p:pic>
        <p:nvPicPr>
          <p:cNvPr id="17" name="Picture 16">
            <a:extLst>
              <a:ext uri="{FF2B5EF4-FFF2-40B4-BE49-F238E27FC236}">
                <a16:creationId xmlns="" xmlns:a16="http://schemas.microsoft.com/office/drawing/2014/main" id="{8A254945-68F3-E041-BBDB-806D7F42951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5227162"/>
            <a:ext cx="942109" cy="369455"/>
          </a:xfrm>
          <a:prstGeom prst="rect">
            <a:avLst/>
          </a:prstGeom>
        </p:spPr>
      </p:pic>
      <p:sp>
        <p:nvSpPr>
          <p:cNvPr id="19" name="TextBox 18">
            <a:extLst>
              <a:ext uri="{FF2B5EF4-FFF2-40B4-BE49-F238E27FC236}">
                <a16:creationId xmlns="" xmlns:a16="http://schemas.microsoft.com/office/drawing/2014/main" id="{EDB3477C-D126-874D-AA44-3C7079C40E04}"/>
              </a:ext>
            </a:extLst>
          </p:cNvPr>
          <p:cNvSpPr txBox="1"/>
          <p:nvPr userDrawn="1"/>
        </p:nvSpPr>
        <p:spPr>
          <a:xfrm>
            <a:off x="496254" y="3330146"/>
            <a:ext cx="5789903" cy="1518364"/>
          </a:xfrm>
          <a:prstGeom prst="rect">
            <a:avLst/>
          </a:prstGeom>
          <a:noFill/>
        </p:spPr>
        <p:txBody>
          <a:bodyPr wrap="square" lIns="0" tIns="0" bIns="0" rtlCol="0">
            <a:noAutofit/>
          </a:bodyPr>
          <a:lstStyle/>
          <a:p>
            <a:pPr defTabSz="685800"/>
            <a:r>
              <a:rPr lang="en-US" sz="6800" dirty="0">
                <a:solidFill>
                  <a:srgbClr val="FFFFFF"/>
                </a:solidFill>
              </a:rPr>
              <a:t>Thank you</a:t>
            </a:r>
          </a:p>
        </p:txBody>
      </p:sp>
      <p:sp>
        <p:nvSpPr>
          <p:cNvPr id="20" name="TextBox 19">
            <a:extLst>
              <a:ext uri="{FF2B5EF4-FFF2-40B4-BE49-F238E27FC236}">
                <a16:creationId xmlns="" xmlns:a16="http://schemas.microsoft.com/office/drawing/2014/main" id="{5089BCA9-245B-494F-AB44-E2F5729527A2}"/>
              </a:ext>
            </a:extLst>
          </p:cNvPr>
          <p:cNvSpPr txBox="1"/>
          <p:nvPr userDrawn="1"/>
        </p:nvSpPr>
        <p:spPr>
          <a:xfrm>
            <a:off x="416872" y="5917426"/>
            <a:ext cx="8443664" cy="461665"/>
          </a:xfrm>
          <a:prstGeom prst="rect">
            <a:avLst/>
          </a:prstGeom>
          <a:noFill/>
        </p:spPr>
        <p:txBody>
          <a:bodyPr wrap="square" rtlCol="0">
            <a:spAutoFit/>
          </a:bodyPr>
          <a:lstStyle/>
          <a:p>
            <a:pPr defTabSz="685800"/>
            <a:r>
              <a:rPr lang="en-US" sz="800" dirty="0">
                <a:solidFill>
                  <a:prstClr val="white"/>
                </a:solidFill>
              </a:rPr>
              <a:t>© 2018 Association of International Certified Professional Accountants. All rights reserved. This presentation’s images are subject to copyright protection and used under license from third parties. No further use of images is permitted and use of copyrighted images outside the licensed scope constitutes copyright infringement and subjects the user to monetary damages and other penalties. </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7772400" cy="786449"/>
          </a:xfrm>
        </p:spPr>
        <p:txBody>
          <a:bodyPr lIns="0" tIns="0" rIns="0" bIns="0" anchor="t" anchorCtr="0">
            <a:noAutofit/>
          </a:bodyPr>
          <a:lstStyle>
            <a:lvl1pPr algn="l">
              <a:defRPr sz="22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1" name="Content Placeholder 10"/>
          <p:cNvSpPr>
            <a:spLocks noGrp="1"/>
          </p:cNvSpPr>
          <p:nvPr>
            <p:ph sz="quarter" idx="10"/>
          </p:nvPr>
        </p:nvSpPr>
        <p:spPr>
          <a:xfrm>
            <a:off x="497840" y="1597152"/>
            <a:ext cx="7772400" cy="4462272"/>
          </a:xfrm>
        </p:spPr>
        <p:txBody>
          <a:bodyPr/>
          <a:lstStyle>
            <a:lvl1pPr marL="0" indent="0">
              <a:buNone/>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 xmlns:a16="http://schemas.microsoft.com/office/drawing/2014/main" id="{2D8BA0C8-4B50-4523-AD92-44043FAC69B3}"/>
              </a:ext>
            </a:extLst>
          </p:cNvPr>
          <p:cNvSpPr>
            <a:spLocks noGrp="1"/>
          </p:cNvSpPr>
          <p:nvPr>
            <p:ph type="sldNum" sz="quarter" idx="4"/>
          </p:nvPr>
        </p:nvSpPr>
        <p:spPr>
          <a:xfrm>
            <a:off x="468492" y="6504683"/>
            <a:ext cx="160401" cy="272400"/>
          </a:xfrm>
          <a:prstGeom prst="rect">
            <a:avLst/>
          </a:prstGeom>
        </p:spPr>
        <p:txBody>
          <a:bodyPr vert="horz" lIns="0" tIns="0" rIns="0" bIns="0" rtlCol="0" anchor="t"/>
          <a:lstStyle>
            <a:lvl1pPr algn="l">
              <a:defRPr lang="en-US" sz="600" kern="1200" smtClean="0">
                <a:solidFill>
                  <a:schemeClr val="bg2"/>
                </a:solidFill>
                <a:latin typeface="+mn-lt"/>
                <a:ea typeface="+mn-ea"/>
                <a:cs typeface="+mn-cs"/>
              </a:defRPr>
            </a:lvl1pPr>
          </a:lstStyle>
          <a:p>
            <a:pPr defTabSz="685800"/>
            <a:fld id="{80FBB8BA-9C6A-4A48-A369-70FBD2FA98DA}" type="slidenum">
              <a:rPr lang="uk-UA" smtClean="0">
                <a:solidFill>
                  <a:srgbClr val="1D1D1D"/>
                </a:solidFill>
              </a:rPr>
              <a:pPr defTabSz="685800"/>
              <a:t>‹#›</a:t>
            </a:fld>
            <a:endParaRPr lang="uk-UA" dirty="0">
              <a:solidFill>
                <a:srgbClr val="1D1D1D"/>
              </a:solidFill>
            </a:endParaRPr>
          </a:p>
        </p:txBody>
      </p:sp>
      <p:sp>
        <p:nvSpPr>
          <p:cNvPr id="14" name="Content Placeholder 2">
            <a:extLst>
              <a:ext uri="{FF2B5EF4-FFF2-40B4-BE49-F238E27FC236}">
                <a16:creationId xmlns="" xmlns:a16="http://schemas.microsoft.com/office/drawing/2014/main" id="{C3519D5C-36D2-4F7C-9817-8E5B8D832534}"/>
              </a:ext>
            </a:extLst>
          </p:cNvPr>
          <p:cNvSpPr>
            <a:spLocks noGrp="1"/>
          </p:cNvSpPr>
          <p:nvPr>
            <p:ph idx="1" hasCustomPrompt="1"/>
          </p:nvPr>
        </p:nvSpPr>
        <p:spPr>
          <a:xfrm>
            <a:off x="499170" y="1600201"/>
            <a:ext cx="8187630" cy="4525963"/>
          </a:xfrm>
          <a:prstGeom prst="rect">
            <a:avLst/>
          </a:prstGeom>
        </p:spPr>
        <p:txBody>
          <a:bodyPr lIns="0" tIns="0" rIns="0">
            <a:normAutofit/>
          </a:bodyPr>
          <a:lstStyle>
            <a:lvl1pPr marL="0" indent="0">
              <a:lnSpc>
                <a:spcPct val="100000"/>
              </a:lnSpc>
              <a:spcBef>
                <a:spcPts val="0"/>
              </a:spcBef>
              <a:spcAft>
                <a:spcPts val="900"/>
              </a:spcAft>
              <a:buNone/>
              <a:defRPr sz="1500">
                <a:solidFill>
                  <a:schemeClr val="bg2"/>
                </a:solidFill>
                <a:latin typeface="+mn-lt"/>
              </a:defRPr>
            </a:lvl1pPr>
            <a:lvl2pPr marL="264319" indent="-257175">
              <a:lnSpc>
                <a:spcPct val="100000"/>
              </a:lnSpc>
              <a:spcBef>
                <a:spcPts val="0"/>
              </a:spcBef>
              <a:spcAft>
                <a:spcPts val="900"/>
              </a:spcAft>
              <a:buClr>
                <a:srgbClr val="7030A0"/>
              </a:buClr>
              <a:buSzPct val="100000"/>
              <a:buFont typeface="Arial"/>
              <a:buChar char="•"/>
              <a:tabLst/>
              <a:defRPr lang="en-US" sz="1500" kern="1200" dirty="0">
                <a:solidFill>
                  <a:schemeClr val="bg2"/>
                </a:solidFill>
                <a:latin typeface="+mn-lt"/>
                <a:ea typeface="+mn-ea"/>
                <a:cs typeface="+mn-cs"/>
              </a:defRPr>
            </a:lvl2pPr>
            <a:lvl3pPr marL="429816" indent="-257175">
              <a:lnSpc>
                <a:spcPct val="100000"/>
              </a:lnSpc>
              <a:spcBef>
                <a:spcPts val="0"/>
              </a:spcBef>
              <a:spcAft>
                <a:spcPts val="900"/>
              </a:spcAft>
              <a:buFont typeface="Arial" panose="020B0604020202020204" pitchFamily="34" charset="0"/>
              <a:buChar char="•"/>
              <a:defRPr lang="en-US" sz="1050" kern="1200" dirty="0">
                <a:solidFill>
                  <a:schemeClr val="bg2"/>
                </a:solidFill>
                <a:latin typeface="+mn-lt"/>
                <a:ea typeface="+mn-ea"/>
                <a:cs typeface="+mn-cs"/>
              </a:defRPr>
            </a:lvl3pPr>
            <a:lvl4pPr marL="644492" indent="-214313">
              <a:lnSpc>
                <a:spcPct val="100000"/>
              </a:lnSpc>
              <a:spcBef>
                <a:spcPts val="0"/>
              </a:spcBef>
              <a:spcAft>
                <a:spcPts val="900"/>
              </a:spcAft>
              <a:buFont typeface="Courier New" panose="02070309020205020404" pitchFamily="49" charset="0"/>
              <a:buChar char="o"/>
              <a:defRPr sz="1050">
                <a:solidFill>
                  <a:schemeClr val="bg2"/>
                </a:solidFill>
                <a:latin typeface="+mn-lt"/>
              </a:defRPr>
            </a:lvl4pPr>
            <a:lvl5pPr marL="911180" indent="-223826">
              <a:lnSpc>
                <a:spcPct val="100000"/>
              </a:lnSpc>
              <a:spcBef>
                <a:spcPts val="0"/>
              </a:spcBef>
              <a:spcAft>
                <a:spcPts val="900"/>
              </a:spcAft>
              <a:buFont typeface="Lucida Grande"/>
              <a:buChar char="–"/>
              <a:defRPr sz="1050">
                <a:solidFill>
                  <a:schemeClr val="bg2"/>
                </a:solidFill>
                <a:latin typeface="+mn-lt"/>
              </a:defRPr>
            </a:lvl5pPr>
          </a:lstStyle>
          <a:p>
            <a:pPr lvl="0"/>
            <a:r>
              <a:rPr lang="en-US" dirty="0"/>
              <a:t>Click to edit Master text styles</a:t>
            </a:r>
          </a:p>
          <a:p>
            <a:pPr marL="172641" marR="0" lvl="1" indent="-165497" algn="l" defTabSz="342900" rtl="0" eaLnBrk="1" fontAlgn="auto" latinLnBrk="0" hangingPunct="1">
              <a:lnSpc>
                <a:spcPct val="100000"/>
              </a:lnSpc>
              <a:spcBef>
                <a:spcPts val="0"/>
              </a:spcBef>
              <a:spcAft>
                <a:spcPts val="900"/>
              </a:spcAft>
              <a:buClr>
                <a:schemeClr val="tx2"/>
              </a:buClr>
              <a:buSzTx/>
              <a:buFont typeface="Arial"/>
              <a:buChar char="•"/>
              <a:tabLst/>
            </a:pPr>
            <a:r>
              <a:rPr lang="en-US" dirty="0"/>
              <a:t>Second level</a:t>
            </a:r>
          </a:p>
          <a:p>
            <a:pPr marL="341710" marR="0" lvl="2" indent="-169069" algn="l" defTabSz="342900" rtl="0" eaLnBrk="1" fontAlgn="auto" latinLnBrk="0" hangingPunct="1">
              <a:lnSpc>
                <a:spcPct val="100000"/>
              </a:lnSpc>
              <a:spcBef>
                <a:spcPts val="0"/>
              </a:spcBef>
              <a:spcAft>
                <a:spcPts val="900"/>
              </a:spcAft>
              <a:buClrTx/>
              <a:buSzTx/>
              <a:buFont typeface="Lucida Grande"/>
              <a:buChar char="–"/>
              <a:tabLst/>
            </a:pPr>
            <a:r>
              <a:rPr lang="en-US" dirty="0"/>
              <a:t>Third level</a:t>
            </a:r>
          </a:p>
        </p:txBody>
      </p:sp>
      <p:sp>
        <p:nvSpPr>
          <p:cNvPr id="15" name="Title 1">
            <a:extLst>
              <a:ext uri="{FF2B5EF4-FFF2-40B4-BE49-F238E27FC236}">
                <a16:creationId xmlns="" xmlns:a16="http://schemas.microsoft.com/office/drawing/2014/main" id="{21F7CC28-762B-485C-A828-3BA507398B3B}"/>
              </a:ext>
            </a:extLst>
          </p:cNvPr>
          <p:cNvSpPr>
            <a:spLocks noGrp="1"/>
          </p:cNvSpPr>
          <p:nvPr>
            <p:ph type="title"/>
          </p:nvPr>
        </p:nvSpPr>
        <p:spPr>
          <a:xfrm>
            <a:off x="499170" y="487680"/>
            <a:ext cx="7495006" cy="786453"/>
          </a:xfrm>
        </p:spPr>
        <p:txBody>
          <a:bodyPr lIns="0" tIns="0" rIns="0" bIns="0" anchor="t" anchorCtr="0">
            <a:noAutofit/>
          </a:bodyPr>
          <a:lstStyle>
            <a:lvl1pPr algn="l">
              <a:defRPr sz="1800">
                <a:solidFill>
                  <a:schemeClr val="tx2"/>
                </a:solidFill>
                <a:latin typeface="+mj-lt"/>
              </a:defRPr>
            </a:lvl1pPr>
          </a:lstStyle>
          <a:p>
            <a:r>
              <a:rPr lang="en-US" dirty="0"/>
              <a:t>Click to edit Master title style</a:t>
            </a:r>
          </a:p>
        </p:txBody>
      </p:sp>
      <p:pic>
        <p:nvPicPr>
          <p:cNvPr id="7" name="Picture 6">
            <a:extLst>
              <a:ext uri="{FF2B5EF4-FFF2-40B4-BE49-F238E27FC236}">
                <a16:creationId xmlns="" xmlns:a16="http://schemas.microsoft.com/office/drawing/2014/main" id="{4C1BD6BC-B7EB-482C-A6BD-9C8D7570B226}"/>
              </a:ext>
            </a:extLst>
          </p:cNvPr>
          <p:cNvPicPr>
            <a:picLocks noChangeAspect="1"/>
          </p:cNvPicPr>
          <p:nvPr userDrawn="1"/>
        </p:nvPicPr>
        <p:blipFill>
          <a:blip r:embed="rId2"/>
          <a:stretch>
            <a:fillRect/>
          </a:stretch>
        </p:blipFill>
        <p:spPr>
          <a:xfrm>
            <a:off x="8202423" y="363895"/>
            <a:ext cx="442408" cy="910239"/>
          </a:xfrm>
          <a:prstGeom prst="rect">
            <a:avLst/>
          </a:prstGeom>
        </p:spPr>
      </p:pic>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defTabSz="685800"/>
            <a:fld id="{11BA782F-8704-4AFF-AEE1-0B15415F93E8}" type="datetimeFigureOut">
              <a:rPr lang="en-US" sz="1350" smtClean="0">
                <a:solidFill>
                  <a:prstClr val="black"/>
                </a:solidFill>
              </a:rPr>
              <a:pPr defTabSz="685800"/>
              <a:t>11/7/19</a:t>
            </a:fld>
            <a:endParaRPr lang="en-US" sz="1350" dirty="0">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defTabSz="685800"/>
            <a:endParaRPr lang="en-US" sz="1350" dirty="0">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pPr defTabSz="685800"/>
            <a:fld id="{0B48EF71-2A72-4F20-B248-4F9870DA2964}" type="slidenum">
              <a:rPr lang="en-US" sz="1350" smtClean="0">
                <a:solidFill>
                  <a:prstClr val="black"/>
                </a:solidFill>
              </a:rPr>
              <a:pPr defTabSz="685800"/>
              <a:t>‹#›</a:t>
            </a:fld>
            <a:endParaRPr lang="en-US" sz="1350" dirty="0">
              <a:solidFill>
                <a:prstClr val="black"/>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50"/>
              </a:spcBef>
              <a:defRPr/>
            </a:lvl1pPr>
            <a:lvl2pPr>
              <a:spcBef>
                <a:spcPts val="582"/>
              </a:spcBef>
              <a:defRPr/>
            </a:lvl2pPr>
            <a:lvl3pPr>
              <a:spcBef>
                <a:spcPts val="582"/>
              </a:spcBef>
              <a:defRPr/>
            </a:lvl3pPr>
            <a:lvl4pPr>
              <a:spcBef>
                <a:spcPts val="582"/>
              </a:spcBef>
              <a:defRPr/>
            </a:lvl4pPr>
            <a:lvl5pPr>
              <a:spcBef>
                <a:spcPts val="582"/>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p:cNvSpPr>
            <a:spLocks noGrp="1"/>
          </p:cNvSpPr>
          <p:nvPr>
            <p:ph type="subTitle" idx="10"/>
          </p:nvPr>
        </p:nvSpPr>
        <p:spPr>
          <a:xfrm>
            <a:off x="381000" y="76200"/>
            <a:ext cx="2667000" cy="228600"/>
          </a:xfrm>
        </p:spPr>
        <p:txBody>
          <a:bodyPr lIns="0" tIns="0" rIns="0" bIns="0"/>
          <a:lstStyle>
            <a:lvl1pPr marL="0" indent="0" algn="l">
              <a:buNone/>
              <a:defRPr sz="105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Tree>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4"/>
            <a:ext cx="7772400" cy="786449"/>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6" name="Text Placeholder 5"/>
          <p:cNvSpPr>
            <a:spLocks noGrp="1"/>
          </p:cNvSpPr>
          <p:nvPr>
            <p:ph type="body" sz="quarter" idx="13"/>
          </p:nvPr>
        </p:nvSpPr>
        <p:spPr>
          <a:xfrm>
            <a:off x="499168" y="1602321"/>
            <a:ext cx="7772400" cy="4466167"/>
          </a:xfrm>
          <a:prstGeom prst="rect">
            <a:avLst/>
          </a:prstGeom>
        </p:spPr>
        <p:txBody>
          <a:bodyPr lIns="0" tIns="0" rIns="0" bIns="0" numCol="2" spcCol="374904">
            <a:noAutofit/>
          </a:bodyPr>
          <a:lstStyle>
            <a:lvl1pPr marL="0" indent="0">
              <a:lnSpc>
                <a:spcPct val="100000"/>
              </a:lnSpc>
              <a:spcBef>
                <a:spcPts val="0"/>
              </a:spcBef>
              <a:spcAft>
                <a:spcPts val="450"/>
              </a:spcAft>
              <a:buClrTx/>
              <a:buFontTx/>
              <a:buNone/>
              <a:defRPr sz="2000">
                <a:solidFill>
                  <a:schemeClr val="bg2"/>
                </a:solidFill>
              </a:defRPr>
            </a:lvl1pPr>
            <a:lvl2pPr marL="269075" indent="-269075">
              <a:lnSpc>
                <a:spcPct val="100000"/>
              </a:lnSpc>
              <a:spcBef>
                <a:spcPts val="0"/>
              </a:spcBef>
              <a:spcAft>
                <a:spcPts val="450"/>
              </a:spcAft>
              <a:buFont typeface="Arial"/>
              <a:buChar char="•"/>
              <a:defRPr sz="2000">
                <a:solidFill>
                  <a:schemeClr val="bg2"/>
                </a:solidFill>
              </a:defRPr>
            </a:lvl2pPr>
            <a:lvl3pPr marL="538150" indent="-269075" defTabSz="538150">
              <a:lnSpc>
                <a:spcPct val="100000"/>
              </a:lnSpc>
              <a:spcBef>
                <a:spcPts val="0"/>
              </a:spcBef>
              <a:spcAft>
                <a:spcPts val="450"/>
              </a:spcAft>
              <a:buFont typeface="Lucida Grande"/>
              <a:buChar char="–"/>
              <a:defRPr sz="1400">
                <a:solidFill>
                  <a:schemeClr val="bg2"/>
                </a:solidFill>
              </a:defRPr>
            </a:lvl3pPr>
            <a:lvl4pPr marL="807224" indent="-269075">
              <a:lnSpc>
                <a:spcPct val="100000"/>
              </a:lnSpc>
              <a:spcBef>
                <a:spcPts val="0"/>
              </a:spcBef>
              <a:spcAft>
                <a:spcPts val="450"/>
              </a:spcAft>
              <a:buFont typeface="Lucida Grande"/>
              <a:buChar char="–"/>
              <a:defRPr sz="1400">
                <a:solidFill>
                  <a:schemeClr val="bg2"/>
                </a:solidFill>
              </a:defRPr>
            </a:lvl4pPr>
            <a:lvl5pPr marL="1076298" indent="-269075">
              <a:lnSpc>
                <a:spcPct val="100000"/>
              </a:lnSpc>
              <a:spcBef>
                <a:spcPts val="0"/>
              </a:spcBef>
              <a:spcAft>
                <a:spcPts val="450"/>
              </a:spcAft>
              <a:buFont typeface="Lucida Grande"/>
              <a:buChar char="–"/>
              <a:tabLst>
                <a:tab pos="941762" algn="l"/>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ssoc,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userDrawn="1"/>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xmlns="" id="{218E2EB7-DDBE-7741-8F65-B54D63F5B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338" y="708372"/>
            <a:ext cx="1162286" cy="541272"/>
          </a:xfrm>
          <a:prstGeom prst="rect">
            <a:avLst/>
          </a:prstGeom>
        </p:spPr>
      </p:pic>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ssoc,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5"/>
            <a:ext cx="9149800" cy="6870225"/>
          </a:xfrm>
          <a:prstGeom prst="rect">
            <a:avLst/>
          </a:prstGeom>
          <a:noFill/>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ICPA, Gradient">
    <p:spTree>
      <p:nvGrpSpPr>
        <p:cNvPr id="1" name=""/>
        <p:cNvGrpSpPr/>
        <p:nvPr/>
      </p:nvGrpSpPr>
      <p:grpSpPr>
        <a:xfrm>
          <a:off x="0" y="0"/>
          <a:ext cx="0" cy="0"/>
          <a:chOff x="0" y="0"/>
          <a:chExt cx="0" cy="0"/>
        </a:xfrm>
      </p:grpSpPr>
      <p:pic>
        <p:nvPicPr>
          <p:cNvPr id="7" name="Picture 6"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5"/>
            <a:ext cx="9149800" cy="687022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10"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CI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CGMA, Gradient">
    <p:spTree>
      <p:nvGrpSpPr>
        <p:cNvPr id="1" name=""/>
        <p:cNvGrpSpPr/>
        <p:nvPr/>
      </p:nvGrpSpPr>
      <p:grpSpPr>
        <a:xfrm>
          <a:off x="0" y="0"/>
          <a:ext cx="0" cy="0"/>
          <a:chOff x="0" y="0"/>
          <a:chExt cx="0" cy="0"/>
        </a:xfrm>
      </p:grpSpPr>
      <p:pic>
        <p:nvPicPr>
          <p:cNvPr id="8" name="Picture 7"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10856"/>
            <a:ext cx="9149800" cy="6870227"/>
          </a:xfrm>
          <a:prstGeom prst="rect">
            <a:avLst/>
          </a:prstGeom>
        </p:spPr>
      </p:pic>
      <p:sp>
        <p:nvSpPr>
          <p:cNvPr id="4"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ssoc,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7"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ICP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6" y="716280"/>
            <a:ext cx="1131887" cy="545253"/>
          </a:xfrm>
          <a:prstGeom prst="rect">
            <a:avLst/>
          </a:prstGeom>
        </p:spPr>
      </p:pic>
      <p:sp>
        <p:nvSpPr>
          <p:cNvPr id="9"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CI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5" y="716279"/>
            <a:ext cx="1071035" cy="545253"/>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CGMA,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25" y="716279"/>
            <a:ext cx="1170836" cy="545253"/>
          </a:xfrm>
          <a:prstGeom prst="rect">
            <a:avLst/>
          </a:prstGeom>
        </p:spPr>
      </p:pic>
      <p:sp>
        <p:nvSpPr>
          <p:cNvPr id="8"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6"/>
            <a:ext cx="9149800" cy="6868855"/>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451" y="716279"/>
            <a:ext cx="1384977" cy="814597"/>
          </a:xfrm>
          <a:prstGeom prst="rect">
            <a:avLst/>
          </a:prstGeom>
        </p:spPr>
      </p:pic>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xmlns="" id="{66F48220-633B-7F45-A3AA-EC852A5DD84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2" y="6121215"/>
            <a:ext cx="704535" cy="327188"/>
          </a:xfrm>
          <a:prstGeom prst="rect">
            <a:avLst/>
          </a:prstGeom>
        </p:spPr>
      </p:pic>
      <p:pic>
        <p:nvPicPr>
          <p:cNvPr id="9" name="Picture 8">
            <a:extLst>
              <a:ext uri="{FF2B5EF4-FFF2-40B4-BE49-F238E27FC236}">
                <a16:creationId xmlns:a16="http://schemas.microsoft.com/office/drawing/2014/main" xmlns="" id="{330053ED-C595-9843-98BE-A964AD6ED4B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6119935"/>
            <a:ext cx="645876" cy="328468"/>
          </a:xfrm>
          <a:prstGeom prst="rect">
            <a:avLst/>
          </a:prstGeom>
        </p:spPr>
      </p:pic>
      <p:pic>
        <p:nvPicPr>
          <p:cNvPr id="10" name="Picture 9">
            <a:extLst>
              <a:ext uri="{FF2B5EF4-FFF2-40B4-BE49-F238E27FC236}">
                <a16:creationId xmlns:a16="http://schemas.microsoft.com/office/drawing/2014/main" xmlns="" id="{13FA4667-A7B7-8648-ABA2-942BF0FAA10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6123015"/>
            <a:ext cx="679896" cy="326668"/>
          </a:xfrm>
          <a:prstGeom prst="rect">
            <a:avLst/>
          </a:prstGeom>
        </p:spPr>
      </p:pic>
      <p:pic>
        <p:nvPicPr>
          <p:cNvPr id="12" name="Picture 11">
            <a:extLst>
              <a:ext uri="{FF2B5EF4-FFF2-40B4-BE49-F238E27FC236}">
                <a16:creationId xmlns:a16="http://schemas.microsoft.com/office/drawing/2014/main" xmlns="" id="{3EB3F356-BF87-D541-BF77-C60AD77CC38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10" y="6119935"/>
            <a:ext cx="544583" cy="328468"/>
          </a:xfrm>
          <a:prstGeom prst="rect">
            <a:avLst/>
          </a:prstGeom>
        </p:spPr>
      </p:pic>
      <p:sp>
        <p:nvSpPr>
          <p:cNvPr id="17" name="Title 1">
            <a:extLst>
              <a:ext uri="{FF2B5EF4-FFF2-40B4-BE49-F238E27FC236}">
                <a16:creationId xmlns:a16="http://schemas.microsoft.com/office/drawing/2014/main" xmlns="" id="{2CB67732-2BED-7346-92F4-656D25048193}"/>
              </a:ext>
            </a:extLst>
          </p:cNvPr>
          <p:cNvSpPr txBox="1">
            <a:spLocks/>
          </p:cNvSpPr>
          <p:nvPr userDrawn="1"/>
        </p:nvSpPr>
        <p:spPr>
          <a:xfrm>
            <a:off x="497450" y="2609217"/>
            <a:ext cx="6015892" cy="199436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sz="4800" dirty="0">
                <a:solidFill>
                  <a:prstClr val="white"/>
                </a:solidFill>
              </a:rPr>
              <a:t>Click to edit Master title style</a:t>
            </a: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ICP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0854"/>
            <a:ext cx="9149800" cy="6868855"/>
          </a:xfrm>
          <a:prstGeom prst="rect">
            <a:avLst/>
          </a:prstGeom>
        </p:spPr>
      </p:pic>
      <p:pic>
        <p:nvPicPr>
          <p:cNvPr id="23" name="Picture 22">
            <a:extLst>
              <a:ext uri="{FF2B5EF4-FFF2-40B4-BE49-F238E27FC236}">
                <a16:creationId xmlns:a16="http://schemas.microsoft.com/office/drawing/2014/main" xmlns="" id="{C28BB851-7B46-FF4F-AA67-8ABB07B1B179}"/>
              </a:ext>
            </a:extLst>
          </p:cNvPr>
          <p:cNvPicPr>
            <a:picLocks noChangeAspect="1"/>
          </p:cNvPicPr>
          <p:nvPr userDrawn="1"/>
        </p:nvPicPr>
        <p:blipFill>
          <a:blip r:embed="rId3"/>
          <a:stretch>
            <a:fillRect/>
          </a:stretch>
        </p:blipFill>
        <p:spPr>
          <a:xfrm>
            <a:off x="497450" y="716281"/>
            <a:ext cx="1385684" cy="933652"/>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8" name="Picture 17">
            <a:extLst>
              <a:ext uri="{FF2B5EF4-FFF2-40B4-BE49-F238E27FC236}">
                <a16:creationId xmlns:a16="http://schemas.microsoft.com/office/drawing/2014/main" xmlns="" id="{906A16ED-3247-6048-808B-39B8B9813B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9" name="Picture 18">
            <a:extLst>
              <a:ext uri="{FF2B5EF4-FFF2-40B4-BE49-F238E27FC236}">
                <a16:creationId xmlns:a16="http://schemas.microsoft.com/office/drawing/2014/main" xmlns="" id="{C02AE877-3589-0C4B-8CEC-292B568DB36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20" name="Picture 19">
            <a:extLst>
              <a:ext uri="{FF2B5EF4-FFF2-40B4-BE49-F238E27FC236}">
                <a16:creationId xmlns:a16="http://schemas.microsoft.com/office/drawing/2014/main" xmlns="" id="{646B98CF-23FB-7B41-9671-2DDA721AEC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21" name="Picture 20">
            <a:extLst>
              <a:ext uri="{FF2B5EF4-FFF2-40B4-BE49-F238E27FC236}">
                <a16:creationId xmlns:a16="http://schemas.microsoft.com/office/drawing/2014/main" xmlns="" id="{021AEB65-8F08-BF49-8E8C-CD5A52B7287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2" name="Picture 21">
            <a:extLst>
              <a:ext uri="{FF2B5EF4-FFF2-40B4-BE49-F238E27FC236}">
                <a16:creationId xmlns:a16="http://schemas.microsoft.com/office/drawing/2014/main" xmlns="" id="{9B622E92-541F-9C47-84F0-705D332CC01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CIMA, symbol graphic">
    <p:spTree>
      <p:nvGrpSpPr>
        <p:cNvPr id="1" name=""/>
        <p:cNvGrpSpPr/>
        <p:nvPr/>
      </p:nvGrpSpPr>
      <p:grpSpPr>
        <a:xfrm>
          <a:off x="0" y="0"/>
          <a:ext cx="0" cy="0"/>
          <a:chOff x="0" y="0"/>
          <a:chExt cx="0" cy="0"/>
        </a:xfrm>
      </p:grpSpPr>
      <p:pic>
        <p:nvPicPr>
          <p:cNvPr id="7" name="Picture 6"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5800" y="-11289"/>
            <a:ext cx="9149800" cy="6868855"/>
          </a:xfrm>
          <a:prstGeom prst="rect">
            <a:avLst/>
          </a:prstGeom>
        </p:spPr>
      </p:pic>
      <p:pic>
        <p:nvPicPr>
          <p:cNvPr id="21" name="Picture 20">
            <a:extLst>
              <a:ext uri="{FF2B5EF4-FFF2-40B4-BE49-F238E27FC236}">
                <a16:creationId xmlns:a16="http://schemas.microsoft.com/office/drawing/2014/main" xmlns="" id="{FA3299DB-2BC1-0D46-9CE0-3B47FF8A1F6E}"/>
              </a:ext>
            </a:extLst>
          </p:cNvPr>
          <p:cNvPicPr>
            <a:picLocks noChangeAspect="1"/>
          </p:cNvPicPr>
          <p:nvPr userDrawn="1"/>
        </p:nvPicPr>
        <p:blipFill>
          <a:blip r:embed="rId3"/>
          <a:stretch>
            <a:fillRect/>
          </a:stretch>
        </p:blipFill>
        <p:spPr>
          <a:xfrm>
            <a:off x="497450" y="716279"/>
            <a:ext cx="1390116" cy="936639"/>
          </a:xfrm>
          <a:prstGeom prst="rect">
            <a:avLst/>
          </a:prstGeom>
        </p:spPr>
      </p:pic>
      <p:sp>
        <p:nvSpPr>
          <p:cNvPr id="2" name="Title 1"/>
          <p:cNvSpPr>
            <a:spLocks noGrp="1"/>
          </p:cNvSpPr>
          <p:nvPr>
            <p:ph type="ctrTitle"/>
          </p:nvPr>
        </p:nvSpPr>
        <p:spPr>
          <a:xfrm>
            <a:off x="497450" y="2609217"/>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4953616"/>
            <a:ext cx="6400800" cy="694944"/>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6" name="Picture 15">
            <a:extLst>
              <a:ext uri="{FF2B5EF4-FFF2-40B4-BE49-F238E27FC236}">
                <a16:creationId xmlns:a16="http://schemas.microsoft.com/office/drawing/2014/main" xmlns="" id="{3B365325-47EE-F440-BBCC-FCA9010287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80" y="6249920"/>
            <a:ext cx="553027" cy="177672"/>
          </a:xfrm>
          <a:prstGeom prst="rect">
            <a:avLst/>
          </a:prstGeom>
        </p:spPr>
      </p:pic>
      <p:pic>
        <p:nvPicPr>
          <p:cNvPr id="17" name="Picture 16">
            <a:extLst>
              <a:ext uri="{FF2B5EF4-FFF2-40B4-BE49-F238E27FC236}">
                <a16:creationId xmlns:a16="http://schemas.microsoft.com/office/drawing/2014/main" xmlns="" id="{2957FC11-4781-C845-A678-C619792B5EF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6236419"/>
            <a:ext cx="503532" cy="180807"/>
          </a:xfrm>
          <a:prstGeom prst="rect">
            <a:avLst/>
          </a:prstGeom>
        </p:spPr>
      </p:pic>
      <p:pic>
        <p:nvPicPr>
          <p:cNvPr id="18" name="Picture 17">
            <a:extLst>
              <a:ext uri="{FF2B5EF4-FFF2-40B4-BE49-F238E27FC236}">
                <a16:creationId xmlns:a16="http://schemas.microsoft.com/office/drawing/2014/main" xmlns="" id="{3EF3A5EA-86E3-914C-922B-1D26998D576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1" y="6247409"/>
            <a:ext cx="566277" cy="173455"/>
          </a:xfrm>
          <a:prstGeom prst="rect">
            <a:avLst/>
          </a:prstGeom>
        </p:spPr>
      </p:pic>
      <p:pic>
        <p:nvPicPr>
          <p:cNvPr id="19" name="Picture 18">
            <a:extLst>
              <a:ext uri="{FF2B5EF4-FFF2-40B4-BE49-F238E27FC236}">
                <a16:creationId xmlns:a16="http://schemas.microsoft.com/office/drawing/2014/main" xmlns="" id="{DEB51A48-4905-854D-9569-2BAA58AFE11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4" y="6235507"/>
            <a:ext cx="382935" cy="192085"/>
          </a:xfrm>
          <a:prstGeom prst="rect">
            <a:avLst/>
          </a:prstGeom>
        </p:spPr>
      </p:pic>
      <p:pic>
        <p:nvPicPr>
          <p:cNvPr id="20" name="Picture 19">
            <a:extLst>
              <a:ext uri="{FF2B5EF4-FFF2-40B4-BE49-F238E27FC236}">
                <a16:creationId xmlns:a16="http://schemas.microsoft.com/office/drawing/2014/main" xmlns="" id="{DC4C589E-2080-9D4F-B984-1635C572473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7" y="6058138"/>
            <a:ext cx="942109" cy="369455"/>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63" Type="http://schemas.openxmlformats.org/officeDocument/2006/relationships/slideLayout" Target="../slideLayouts/slideLayout77.xml"/><Relationship Id="rId64" Type="http://schemas.openxmlformats.org/officeDocument/2006/relationships/slideLayout" Target="../slideLayouts/slideLayout78.xml"/><Relationship Id="rId65" Type="http://schemas.openxmlformats.org/officeDocument/2006/relationships/slideLayout" Target="../slideLayouts/slideLayout79.xml"/><Relationship Id="rId66" Type="http://schemas.openxmlformats.org/officeDocument/2006/relationships/slideLayout" Target="../slideLayouts/slideLayout80.xml"/><Relationship Id="rId67" Type="http://schemas.openxmlformats.org/officeDocument/2006/relationships/slideLayout" Target="../slideLayouts/slideLayout81.xml"/><Relationship Id="rId68" Type="http://schemas.openxmlformats.org/officeDocument/2006/relationships/slideLayout" Target="../slideLayouts/slideLayout82.xml"/><Relationship Id="rId69" Type="http://schemas.openxmlformats.org/officeDocument/2006/relationships/slideLayout" Target="../slideLayouts/slideLayout83.xml"/><Relationship Id="rId50" Type="http://schemas.openxmlformats.org/officeDocument/2006/relationships/slideLayout" Target="../slideLayouts/slideLayout64.xml"/><Relationship Id="rId51" Type="http://schemas.openxmlformats.org/officeDocument/2006/relationships/slideLayout" Target="../slideLayouts/slideLayout65.xml"/><Relationship Id="rId52" Type="http://schemas.openxmlformats.org/officeDocument/2006/relationships/slideLayout" Target="../slideLayouts/slideLayout66.xml"/><Relationship Id="rId53" Type="http://schemas.openxmlformats.org/officeDocument/2006/relationships/slideLayout" Target="../slideLayouts/slideLayout67.xml"/><Relationship Id="rId54" Type="http://schemas.openxmlformats.org/officeDocument/2006/relationships/slideLayout" Target="../slideLayouts/slideLayout68.xml"/><Relationship Id="rId55" Type="http://schemas.openxmlformats.org/officeDocument/2006/relationships/slideLayout" Target="../slideLayouts/slideLayout69.xml"/><Relationship Id="rId56" Type="http://schemas.openxmlformats.org/officeDocument/2006/relationships/slideLayout" Target="../slideLayouts/slideLayout70.xml"/><Relationship Id="rId57" Type="http://schemas.openxmlformats.org/officeDocument/2006/relationships/slideLayout" Target="../slideLayouts/slideLayout71.xml"/><Relationship Id="rId58" Type="http://schemas.openxmlformats.org/officeDocument/2006/relationships/slideLayout" Target="../slideLayouts/slideLayout72.xml"/><Relationship Id="rId59" Type="http://schemas.openxmlformats.org/officeDocument/2006/relationships/slideLayout" Target="../slideLayouts/slideLayout73.xml"/><Relationship Id="rId40" Type="http://schemas.openxmlformats.org/officeDocument/2006/relationships/slideLayout" Target="../slideLayouts/slideLayout54.xml"/><Relationship Id="rId41" Type="http://schemas.openxmlformats.org/officeDocument/2006/relationships/slideLayout" Target="../slideLayouts/slideLayout55.xml"/><Relationship Id="rId42" Type="http://schemas.openxmlformats.org/officeDocument/2006/relationships/slideLayout" Target="../slideLayouts/slideLayout56.xml"/><Relationship Id="rId43" Type="http://schemas.openxmlformats.org/officeDocument/2006/relationships/slideLayout" Target="../slideLayouts/slideLayout57.xml"/><Relationship Id="rId44" Type="http://schemas.openxmlformats.org/officeDocument/2006/relationships/slideLayout" Target="../slideLayouts/slideLayout58.xml"/><Relationship Id="rId45" Type="http://schemas.openxmlformats.org/officeDocument/2006/relationships/slideLayout" Target="../slideLayouts/slideLayout59.xml"/><Relationship Id="rId46" Type="http://schemas.openxmlformats.org/officeDocument/2006/relationships/slideLayout" Target="../slideLayouts/slideLayout60.xml"/><Relationship Id="rId47" Type="http://schemas.openxmlformats.org/officeDocument/2006/relationships/slideLayout" Target="../slideLayouts/slideLayout61.xml"/><Relationship Id="rId48" Type="http://schemas.openxmlformats.org/officeDocument/2006/relationships/slideLayout" Target="../slideLayouts/slideLayout62.xml"/><Relationship Id="rId49" Type="http://schemas.openxmlformats.org/officeDocument/2006/relationships/slideLayout" Target="../slideLayouts/slideLayout6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30" Type="http://schemas.openxmlformats.org/officeDocument/2006/relationships/slideLayout" Target="../slideLayouts/slideLayout44.xml"/><Relationship Id="rId31" Type="http://schemas.openxmlformats.org/officeDocument/2006/relationships/slideLayout" Target="../slideLayouts/slideLayout45.xml"/><Relationship Id="rId32" Type="http://schemas.openxmlformats.org/officeDocument/2006/relationships/slideLayout" Target="../slideLayouts/slideLayout46.xml"/><Relationship Id="rId33" Type="http://schemas.openxmlformats.org/officeDocument/2006/relationships/slideLayout" Target="../slideLayouts/slideLayout47.xml"/><Relationship Id="rId34" Type="http://schemas.openxmlformats.org/officeDocument/2006/relationships/slideLayout" Target="../slideLayouts/slideLayout48.xml"/><Relationship Id="rId35" Type="http://schemas.openxmlformats.org/officeDocument/2006/relationships/slideLayout" Target="../slideLayouts/slideLayout49.xml"/><Relationship Id="rId36" Type="http://schemas.openxmlformats.org/officeDocument/2006/relationships/slideLayout" Target="../slideLayouts/slideLayout50.xml"/><Relationship Id="rId37" Type="http://schemas.openxmlformats.org/officeDocument/2006/relationships/slideLayout" Target="../slideLayouts/slideLayout51.xml"/><Relationship Id="rId38" Type="http://schemas.openxmlformats.org/officeDocument/2006/relationships/slideLayout" Target="../slideLayouts/slideLayout52.xml"/><Relationship Id="rId39" Type="http://schemas.openxmlformats.org/officeDocument/2006/relationships/slideLayout" Target="../slideLayouts/slideLayout53.xml"/><Relationship Id="rId70" Type="http://schemas.openxmlformats.org/officeDocument/2006/relationships/theme" Target="../theme/theme2.xml"/><Relationship Id="rId20" Type="http://schemas.openxmlformats.org/officeDocument/2006/relationships/slideLayout" Target="../slideLayouts/slideLayout34.xml"/><Relationship Id="rId21" Type="http://schemas.openxmlformats.org/officeDocument/2006/relationships/slideLayout" Target="../slideLayouts/slideLayout35.xml"/><Relationship Id="rId22" Type="http://schemas.openxmlformats.org/officeDocument/2006/relationships/slideLayout" Target="../slideLayouts/slideLayout36.xml"/><Relationship Id="rId23" Type="http://schemas.openxmlformats.org/officeDocument/2006/relationships/slideLayout" Target="../slideLayouts/slideLayout37.xml"/><Relationship Id="rId24" Type="http://schemas.openxmlformats.org/officeDocument/2006/relationships/slideLayout" Target="../slideLayouts/slideLayout38.xml"/><Relationship Id="rId25" Type="http://schemas.openxmlformats.org/officeDocument/2006/relationships/slideLayout" Target="../slideLayouts/slideLayout39.xml"/><Relationship Id="rId26" Type="http://schemas.openxmlformats.org/officeDocument/2006/relationships/slideLayout" Target="../slideLayouts/slideLayout40.xml"/><Relationship Id="rId27" Type="http://schemas.openxmlformats.org/officeDocument/2006/relationships/slideLayout" Target="../slideLayouts/slideLayout41.xml"/><Relationship Id="rId28" Type="http://schemas.openxmlformats.org/officeDocument/2006/relationships/slideLayout" Target="../slideLayouts/slideLayout42.xml"/><Relationship Id="rId29" Type="http://schemas.openxmlformats.org/officeDocument/2006/relationships/slideLayout" Target="../slideLayouts/slideLayout43.xml"/><Relationship Id="rId60" Type="http://schemas.openxmlformats.org/officeDocument/2006/relationships/slideLayout" Target="../slideLayouts/slideLayout74.xml"/><Relationship Id="rId61" Type="http://schemas.openxmlformats.org/officeDocument/2006/relationships/slideLayout" Target="../slideLayouts/slideLayout75.xml"/><Relationship Id="rId62" Type="http://schemas.openxmlformats.org/officeDocument/2006/relationships/slideLayout" Target="../slideLayouts/slideLayout76.xml"/><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4" Type="http://schemas.openxmlformats.org/officeDocument/2006/relationships/slideLayout" Target="../slideLayouts/slideLayout97.xml"/><Relationship Id="rId15" Type="http://schemas.openxmlformats.org/officeDocument/2006/relationships/slideLayout" Target="../slideLayouts/slideLayout98.xml"/><Relationship Id="rId16" Type="http://schemas.openxmlformats.org/officeDocument/2006/relationships/slideLayout" Target="../slideLayouts/slideLayout99.xml"/><Relationship Id="rId17" Type="http://schemas.openxmlformats.org/officeDocument/2006/relationships/slideLayout" Target="../slideLayouts/slideLayout100.xml"/><Relationship Id="rId18" Type="http://schemas.openxmlformats.org/officeDocument/2006/relationships/slideLayout" Target="../slideLayouts/slideLayout101.xml"/><Relationship Id="rId19" Type="http://schemas.openxmlformats.org/officeDocument/2006/relationships/slideLayout" Target="../slideLayouts/slideLayout102.xml"/><Relationship Id="rId63" Type="http://schemas.openxmlformats.org/officeDocument/2006/relationships/slideLayout" Target="../slideLayouts/slideLayout146.xml"/><Relationship Id="rId64" Type="http://schemas.openxmlformats.org/officeDocument/2006/relationships/slideLayout" Target="../slideLayouts/slideLayout147.xml"/><Relationship Id="rId65" Type="http://schemas.openxmlformats.org/officeDocument/2006/relationships/slideLayout" Target="../slideLayouts/slideLayout148.xml"/><Relationship Id="rId66" Type="http://schemas.openxmlformats.org/officeDocument/2006/relationships/slideLayout" Target="../slideLayouts/slideLayout149.xml"/><Relationship Id="rId67" Type="http://schemas.openxmlformats.org/officeDocument/2006/relationships/theme" Target="../theme/theme3.xml"/><Relationship Id="rId50" Type="http://schemas.openxmlformats.org/officeDocument/2006/relationships/slideLayout" Target="../slideLayouts/slideLayout133.xml"/><Relationship Id="rId51" Type="http://schemas.openxmlformats.org/officeDocument/2006/relationships/slideLayout" Target="../slideLayouts/slideLayout134.xml"/><Relationship Id="rId52" Type="http://schemas.openxmlformats.org/officeDocument/2006/relationships/slideLayout" Target="../slideLayouts/slideLayout135.xml"/><Relationship Id="rId53" Type="http://schemas.openxmlformats.org/officeDocument/2006/relationships/slideLayout" Target="../slideLayouts/slideLayout136.xml"/><Relationship Id="rId54" Type="http://schemas.openxmlformats.org/officeDocument/2006/relationships/slideLayout" Target="../slideLayouts/slideLayout137.xml"/><Relationship Id="rId55" Type="http://schemas.openxmlformats.org/officeDocument/2006/relationships/slideLayout" Target="../slideLayouts/slideLayout138.xml"/><Relationship Id="rId56" Type="http://schemas.openxmlformats.org/officeDocument/2006/relationships/slideLayout" Target="../slideLayouts/slideLayout139.xml"/><Relationship Id="rId57" Type="http://schemas.openxmlformats.org/officeDocument/2006/relationships/slideLayout" Target="../slideLayouts/slideLayout140.xml"/><Relationship Id="rId58" Type="http://schemas.openxmlformats.org/officeDocument/2006/relationships/slideLayout" Target="../slideLayouts/slideLayout141.xml"/><Relationship Id="rId59" Type="http://schemas.openxmlformats.org/officeDocument/2006/relationships/slideLayout" Target="../slideLayouts/slideLayout142.xml"/><Relationship Id="rId40" Type="http://schemas.openxmlformats.org/officeDocument/2006/relationships/slideLayout" Target="../slideLayouts/slideLayout123.xml"/><Relationship Id="rId41" Type="http://schemas.openxmlformats.org/officeDocument/2006/relationships/slideLayout" Target="../slideLayouts/slideLayout124.xml"/><Relationship Id="rId42" Type="http://schemas.openxmlformats.org/officeDocument/2006/relationships/slideLayout" Target="../slideLayouts/slideLayout125.xml"/><Relationship Id="rId43" Type="http://schemas.openxmlformats.org/officeDocument/2006/relationships/slideLayout" Target="../slideLayouts/slideLayout126.xml"/><Relationship Id="rId44" Type="http://schemas.openxmlformats.org/officeDocument/2006/relationships/slideLayout" Target="../slideLayouts/slideLayout127.xml"/><Relationship Id="rId45" Type="http://schemas.openxmlformats.org/officeDocument/2006/relationships/slideLayout" Target="../slideLayouts/slideLayout128.xml"/><Relationship Id="rId46" Type="http://schemas.openxmlformats.org/officeDocument/2006/relationships/slideLayout" Target="../slideLayouts/slideLayout129.xml"/><Relationship Id="rId47" Type="http://schemas.openxmlformats.org/officeDocument/2006/relationships/slideLayout" Target="../slideLayouts/slideLayout130.xml"/><Relationship Id="rId48" Type="http://schemas.openxmlformats.org/officeDocument/2006/relationships/slideLayout" Target="../slideLayouts/slideLayout131.xml"/><Relationship Id="rId49" Type="http://schemas.openxmlformats.org/officeDocument/2006/relationships/slideLayout" Target="../slideLayouts/slideLayout132.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30" Type="http://schemas.openxmlformats.org/officeDocument/2006/relationships/slideLayout" Target="../slideLayouts/slideLayout113.xml"/><Relationship Id="rId31" Type="http://schemas.openxmlformats.org/officeDocument/2006/relationships/slideLayout" Target="../slideLayouts/slideLayout114.xml"/><Relationship Id="rId32" Type="http://schemas.openxmlformats.org/officeDocument/2006/relationships/slideLayout" Target="../slideLayouts/slideLayout115.xml"/><Relationship Id="rId33" Type="http://schemas.openxmlformats.org/officeDocument/2006/relationships/slideLayout" Target="../slideLayouts/slideLayout116.xml"/><Relationship Id="rId34" Type="http://schemas.openxmlformats.org/officeDocument/2006/relationships/slideLayout" Target="../slideLayouts/slideLayout117.xml"/><Relationship Id="rId35" Type="http://schemas.openxmlformats.org/officeDocument/2006/relationships/slideLayout" Target="../slideLayouts/slideLayout118.xml"/><Relationship Id="rId36" Type="http://schemas.openxmlformats.org/officeDocument/2006/relationships/slideLayout" Target="../slideLayouts/slideLayout119.xml"/><Relationship Id="rId37" Type="http://schemas.openxmlformats.org/officeDocument/2006/relationships/slideLayout" Target="../slideLayouts/slideLayout120.xml"/><Relationship Id="rId38" Type="http://schemas.openxmlformats.org/officeDocument/2006/relationships/slideLayout" Target="../slideLayouts/slideLayout121.xml"/><Relationship Id="rId39" Type="http://schemas.openxmlformats.org/officeDocument/2006/relationships/slideLayout" Target="../slideLayouts/slideLayout122.xml"/><Relationship Id="rId20" Type="http://schemas.openxmlformats.org/officeDocument/2006/relationships/slideLayout" Target="../slideLayouts/slideLayout103.xml"/><Relationship Id="rId21" Type="http://schemas.openxmlformats.org/officeDocument/2006/relationships/slideLayout" Target="../slideLayouts/slideLayout104.xml"/><Relationship Id="rId22" Type="http://schemas.openxmlformats.org/officeDocument/2006/relationships/slideLayout" Target="../slideLayouts/slideLayout105.xml"/><Relationship Id="rId23" Type="http://schemas.openxmlformats.org/officeDocument/2006/relationships/slideLayout" Target="../slideLayouts/slideLayout106.xml"/><Relationship Id="rId24" Type="http://schemas.openxmlformats.org/officeDocument/2006/relationships/slideLayout" Target="../slideLayouts/slideLayout107.xml"/><Relationship Id="rId25" Type="http://schemas.openxmlformats.org/officeDocument/2006/relationships/slideLayout" Target="../slideLayouts/slideLayout108.xml"/><Relationship Id="rId26" Type="http://schemas.openxmlformats.org/officeDocument/2006/relationships/slideLayout" Target="../slideLayouts/slideLayout109.xml"/><Relationship Id="rId27" Type="http://schemas.openxmlformats.org/officeDocument/2006/relationships/slideLayout" Target="../slideLayouts/slideLayout110.xml"/><Relationship Id="rId28" Type="http://schemas.openxmlformats.org/officeDocument/2006/relationships/slideLayout" Target="../slideLayouts/slideLayout111.xml"/><Relationship Id="rId29" Type="http://schemas.openxmlformats.org/officeDocument/2006/relationships/slideLayout" Target="../slideLayouts/slideLayout112.xml"/><Relationship Id="rId60" Type="http://schemas.openxmlformats.org/officeDocument/2006/relationships/slideLayout" Target="../slideLayouts/slideLayout143.xml"/><Relationship Id="rId61" Type="http://schemas.openxmlformats.org/officeDocument/2006/relationships/slideLayout" Target="../slideLayouts/slideLayout144.xml"/><Relationship Id="rId62" Type="http://schemas.openxmlformats.org/officeDocument/2006/relationships/slideLayout" Target="../slideLayouts/slideLayout145.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8"/>
            <a:ext cx="914400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RU_LOGOTYPE_PMS186.eps"/>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387351" y="142883"/>
            <a:ext cx="1430338"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solidFill>
                  <a:srgbClr val="5F5F5F"/>
                </a:solidFill>
                <a:cs typeface="Geneva" charset="0"/>
              </a:defRPr>
            </a:lvl1pPr>
          </a:lstStyle>
          <a:p>
            <a:pPr fontAlgn="base">
              <a:spcBef>
                <a:spcPct val="0"/>
              </a:spcBef>
              <a:spcAft>
                <a:spcPct val="0"/>
              </a:spcAft>
              <a:defRPr/>
            </a:pPr>
            <a:fld id="{94F06B10-230A-2842-997C-D8605B527737}" type="slidenum">
              <a:rPr lang="en-US">
                <a:ea typeface="ヒラギノ角ゴ Pro W3" charset="0"/>
              </a:rPr>
              <a:pPr fontAlgn="base">
                <a:spcBef>
                  <a:spcPct val="0"/>
                </a:spcBef>
                <a:spcAft>
                  <a:spcPct val="0"/>
                </a:spcAft>
                <a:defRPr/>
              </a:pPr>
              <a:t>‹#›</a:t>
            </a:fld>
            <a:endParaRPr lang="en-US">
              <a:ea typeface="ヒラギノ角ゴ Pro W3" charset="0"/>
            </a:endParaRPr>
          </a:p>
        </p:txBody>
      </p:sp>
    </p:spTree>
    <p:extLst>
      <p:ext uri="{BB962C8B-B14F-4D97-AF65-F5344CB8AC3E}">
        <p14:creationId xmlns:p14="http://schemas.microsoft.com/office/powerpoint/2010/main" val="974237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55" r:id="rId12"/>
    <p:sldLayoutId id="2147483856" r:id="rId13"/>
    <p:sldLayoutId id="2147483858" r:id="rId14"/>
  </p:sldLayoutIdLst>
  <p:hf hdr="0" ftr="0"/>
  <p:txStyles>
    <p:titleStyle>
      <a:lvl1pPr algn="l" rtl="0" eaLnBrk="1" fontAlgn="base" hangingPunct="1">
        <a:spcBef>
          <a:spcPct val="0"/>
        </a:spcBef>
        <a:spcAft>
          <a:spcPct val="0"/>
        </a:spcAft>
        <a:defRPr sz="1688">
          <a:solidFill>
            <a:schemeClr val="tx2"/>
          </a:solidFill>
          <a:latin typeface="+mj-lt"/>
          <a:ea typeface="ヒラギノ角ゴ Pro W3" charset="0"/>
          <a:cs typeface="Geneva" charset="0"/>
        </a:defRPr>
      </a:lvl1pPr>
      <a:lvl2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1688">
          <a:solidFill>
            <a:schemeClr val="tx2"/>
          </a:solidFill>
          <a:latin typeface="Arial" charset="0"/>
          <a:ea typeface="ヒラギノ角ゴ Pro W3" charset="0"/>
          <a:cs typeface="Geneva" charset="0"/>
        </a:defRPr>
      </a:lvl5pPr>
      <a:lvl6pPr marL="257169" algn="l" rtl="0" eaLnBrk="1" fontAlgn="base" hangingPunct="1">
        <a:spcBef>
          <a:spcPct val="0"/>
        </a:spcBef>
        <a:spcAft>
          <a:spcPct val="0"/>
        </a:spcAft>
        <a:defRPr sz="1688">
          <a:solidFill>
            <a:schemeClr val="tx2"/>
          </a:solidFill>
          <a:latin typeface="Arial" charset="0"/>
        </a:defRPr>
      </a:lvl6pPr>
      <a:lvl7pPr marL="514337" algn="l" rtl="0" eaLnBrk="1" fontAlgn="base" hangingPunct="1">
        <a:spcBef>
          <a:spcPct val="0"/>
        </a:spcBef>
        <a:spcAft>
          <a:spcPct val="0"/>
        </a:spcAft>
        <a:defRPr sz="1688">
          <a:solidFill>
            <a:schemeClr val="tx2"/>
          </a:solidFill>
          <a:latin typeface="Arial" charset="0"/>
        </a:defRPr>
      </a:lvl7pPr>
      <a:lvl8pPr marL="771506" algn="l" rtl="0" eaLnBrk="1" fontAlgn="base" hangingPunct="1">
        <a:spcBef>
          <a:spcPct val="0"/>
        </a:spcBef>
        <a:spcAft>
          <a:spcPct val="0"/>
        </a:spcAft>
        <a:defRPr sz="1688">
          <a:solidFill>
            <a:schemeClr val="tx2"/>
          </a:solidFill>
          <a:latin typeface="Arial" charset="0"/>
        </a:defRPr>
      </a:lvl8pPr>
      <a:lvl9pPr marL="1028675" algn="l" rtl="0" eaLnBrk="1" fontAlgn="base" hangingPunct="1">
        <a:spcBef>
          <a:spcPct val="0"/>
        </a:spcBef>
        <a:spcAft>
          <a:spcPct val="0"/>
        </a:spcAft>
        <a:defRPr sz="1688">
          <a:solidFill>
            <a:schemeClr val="tx2"/>
          </a:solidFill>
          <a:latin typeface="Arial" charset="0"/>
        </a:defRPr>
      </a:lvl9pPr>
    </p:titleStyle>
    <p:bodyStyle>
      <a:lvl1pPr marL="192876" indent="-192876" algn="l" rtl="0" eaLnBrk="1" fontAlgn="base" hangingPunct="1">
        <a:spcBef>
          <a:spcPct val="20000"/>
        </a:spcBef>
        <a:spcAft>
          <a:spcPct val="0"/>
        </a:spcAft>
        <a:buChar char="•"/>
        <a:defRPr sz="1238">
          <a:solidFill>
            <a:schemeClr val="tx2"/>
          </a:solidFill>
          <a:latin typeface="+mn-lt"/>
          <a:ea typeface="ヒラギノ角ゴ Pro W3" charset="0"/>
          <a:cs typeface="Geneva" charset="0"/>
        </a:defRPr>
      </a:lvl1pPr>
      <a:lvl2pPr marL="417899" indent="-160731" algn="l" rtl="0" eaLnBrk="1" fontAlgn="base" hangingPunct="1">
        <a:spcBef>
          <a:spcPct val="20000"/>
        </a:spcBef>
        <a:spcAft>
          <a:spcPct val="0"/>
        </a:spcAft>
        <a:buChar char="–"/>
        <a:defRPr>
          <a:solidFill>
            <a:schemeClr val="tx2"/>
          </a:solidFill>
          <a:latin typeface="+mn-lt"/>
          <a:ea typeface="Geneva" charset="0"/>
          <a:cs typeface="Geneva" charset="0"/>
        </a:defRPr>
      </a:lvl2pPr>
      <a:lvl3pPr marL="642921" indent="-128585" algn="l" rtl="0" eaLnBrk="1" fontAlgn="base" hangingPunct="1">
        <a:spcBef>
          <a:spcPct val="20000"/>
        </a:spcBef>
        <a:spcAft>
          <a:spcPct val="0"/>
        </a:spcAft>
        <a:buChar char="•"/>
        <a:defRPr sz="900">
          <a:solidFill>
            <a:schemeClr val="tx2"/>
          </a:solidFill>
          <a:latin typeface="+mn-lt"/>
          <a:ea typeface="Geneva" charset="0"/>
          <a:cs typeface="Geneva" charset="0"/>
        </a:defRPr>
      </a:lvl3pPr>
      <a:lvl4pPr marL="900090" indent="-128585" algn="l" rtl="0" eaLnBrk="1" fontAlgn="base" hangingPunct="1">
        <a:spcBef>
          <a:spcPct val="20000"/>
        </a:spcBef>
        <a:spcAft>
          <a:spcPct val="0"/>
        </a:spcAft>
        <a:buChar char="–"/>
        <a:defRPr sz="788">
          <a:solidFill>
            <a:schemeClr val="tx2"/>
          </a:solidFill>
          <a:latin typeface="+mn-lt"/>
          <a:ea typeface="Geneva" charset="0"/>
          <a:cs typeface="Geneva" charset="0"/>
        </a:defRPr>
      </a:lvl4pPr>
      <a:lvl5pPr marL="1157259" indent="-128585" algn="l" rtl="0" eaLnBrk="1" fontAlgn="base" hangingPunct="1">
        <a:spcBef>
          <a:spcPct val="20000"/>
        </a:spcBef>
        <a:spcAft>
          <a:spcPct val="0"/>
        </a:spcAft>
        <a:buChar char="»"/>
        <a:defRPr sz="788">
          <a:solidFill>
            <a:schemeClr val="tx2"/>
          </a:solidFill>
          <a:latin typeface="+mn-lt"/>
          <a:ea typeface="Geneva" charset="0"/>
          <a:cs typeface="Geneva" charset="0"/>
        </a:defRPr>
      </a:lvl5pPr>
      <a:lvl6pPr marL="1414427" indent="-128585" algn="l" rtl="0" eaLnBrk="1" fontAlgn="base" hangingPunct="1">
        <a:spcBef>
          <a:spcPct val="20000"/>
        </a:spcBef>
        <a:spcAft>
          <a:spcPct val="0"/>
        </a:spcAft>
        <a:buChar char="»"/>
        <a:defRPr sz="788">
          <a:solidFill>
            <a:srgbClr val="5F5F5F"/>
          </a:solidFill>
          <a:latin typeface="+mn-lt"/>
        </a:defRPr>
      </a:lvl6pPr>
      <a:lvl7pPr marL="1671596" indent="-128585" algn="l" rtl="0" eaLnBrk="1" fontAlgn="base" hangingPunct="1">
        <a:spcBef>
          <a:spcPct val="20000"/>
        </a:spcBef>
        <a:spcAft>
          <a:spcPct val="0"/>
        </a:spcAft>
        <a:buChar char="»"/>
        <a:defRPr sz="788">
          <a:solidFill>
            <a:srgbClr val="5F5F5F"/>
          </a:solidFill>
          <a:latin typeface="+mn-lt"/>
        </a:defRPr>
      </a:lvl7pPr>
      <a:lvl8pPr marL="1928765" indent="-128585" algn="l" rtl="0" eaLnBrk="1" fontAlgn="base" hangingPunct="1">
        <a:spcBef>
          <a:spcPct val="20000"/>
        </a:spcBef>
        <a:spcAft>
          <a:spcPct val="0"/>
        </a:spcAft>
        <a:buChar char="»"/>
        <a:defRPr sz="788">
          <a:solidFill>
            <a:srgbClr val="5F5F5F"/>
          </a:solidFill>
          <a:latin typeface="+mn-lt"/>
        </a:defRPr>
      </a:lvl8pPr>
      <a:lvl9pPr marL="2185933" indent="-128585" algn="l" rtl="0" eaLnBrk="1" fontAlgn="base" hangingPunct="1">
        <a:spcBef>
          <a:spcPct val="20000"/>
        </a:spcBef>
        <a:spcAft>
          <a:spcPct val="0"/>
        </a:spcAft>
        <a:buChar char="»"/>
        <a:defRPr sz="788">
          <a:solidFill>
            <a:srgbClr val="5F5F5F"/>
          </a:solidFill>
          <a:latin typeface="+mn-lt"/>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487680"/>
            <a:ext cx="7772400"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497840" y="1600204"/>
            <a:ext cx="7772400" cy="452543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713436" y="6356664"/>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
        <p:nvSpPr>
          <p:cNvPr id="6" name="TextBox 5"/>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ext uri="{BB962C8B-B14F-4D97-AF65-F5344CB8AC3E}">
        <p14:creationId xmlns:p14="http://schemas.microsoft.com/office/powerpoint/2010/main" val="17202272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 id="2147483773" r:id="rId61"/>
    <p:sldLayoutId id="2147483774" r:id="rId62"/>
    <p:sldLayoutId id="2147483775" r:id="rId63"/>
    <p:sldLayoutId id="2147483776" r:id="rId64"/>
    <p:sldLayoutId id="2147483777" r:id="rId65"/>
    <p:sldLayoutId id="2147483778" r:id="rId66"/>
    <p:sldLayoutId id="2147483779" r:id="rId67"/>
    <p:sldLayoutId id="2147483781" r:id="rId68"/>
    <p:sldLayoutId id="2147483782" r:id="rId69"/>
  </p:sldLayoutIdLst>
  <p:hf hdr="0" ftr="0" dt="0"/>
  <p:txStyles>
    <p:titleStyle>
      <a:lvl1pPr algn="l" defTabSz="457178" rtl="0" eaLnBrk="1" latinLnBrk="0" hangingPunct="1">
        <a:lnSpc>
          <a:spcPct val="100000"/>
        </a:lnSpc>
        <a:spcBef>
          <a:spcPct val="0"/>
        </a:spcBef>
        <a:buNone/>
        <a:defRPr sz="2200" kern="1200">
          <a:solidFill>
            <a:schemeClr val="tx2"/>
          </a:solidFill>
          <a:latin typeface="+mj-lt"/>
          <a:ea typeface="+mj-ea"/>
          <a:cs typeface="+mj-cs"/>
        </a:defRPr>
      </a:lvl1pPr>
    </p:titleStyle>
    <p:bodyStyle>
      <a:lvl1pPr marL="0" marR="0" indent="0" algn="l" defTabSz="457178" rtl="0" eaLnBrk="1" fontAlgn="auto" latinLnBrk="0" hangingPunct="1">
        <a:lnSpc>
          <a:spcPct val="100000"/>
        </a:lnSpc>
        <a:spcBef>
          <a:spcPts val="300"/>
        </a:spcBef>
        <a:spcAft>
          <a:spcPts val="300"/>
        </a:spcAft>
        <a:buClrTx/>
        <a:buSzTx/>
        <a:buFont typeface="Arial"/>
        <a:buNone/>
        <a:tabLst/>
        <a:defRPr sz="2000" kern="1200">
          <a:solidFill>
            <a:schemeClr val="tx1"/>
          </a:solidFill>
          <a:latin typeface="+mn-lt"/>
          <a:ea typeface="+mn-ea"/>
          <a:cs typeface="+mn-cs"/>
        </a:defRPr>
      </a:lvl1pPr>
      <a:lvl2pPr marL="229785" marR="0" indent="-229785" algn="l" defTabSz="457178" rtl="0" eaLnBrk="1" fontAlgn="auto" latinLnBrk="0" hangingPunct="1">
        <a:lnSpc>
          <a:spcPct val="100000"/>
        </a:lnSpc>
        <a:spcBef>
          <a:spcPts val="0"/>
        </a:spcBef>
        <a:spcAft>
          <a:spcPts val="450"/>
        </a:spcAft>
        <a:buClrTx/>
        <a:buSzTx/>
        <a:buFont typeface="Arial"/>
        <a:buChar char="•"/>
        <a:tabLst/>
        <a:defRPr sz="2000" kern="1200">
          <a:solidFill>
            <a:schemeClr val="tx1"/>
          </a:solidFill>
          <a:latin typeface="+mn-lt"/>
          <a:ea typeface="+mn-ea"/>
          <a:cs typeface="+mn-cs"/>
        </a:defRPr>
      </a:lvl2pPr>
      <a:lvl3pPr marL="454003" marR="0" indent="-223826"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3pPr>
      <a:lvl4pPr marL="684179"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4pPr>
      <a:lvl5pPr marL="914355"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487680"/>
            <a:ext cx="7772400" cy="792480"/>
          </a:xfrm>
          <a:prstGeom prst="rect">
            <a:avLst/>
          </a:prstGeom>
        </p:spPr>
        <p:txBody>
          <a:bodyPr vert="horz" lIns="0" tIns="0" rIns="0" bIns="0" rtlCol="0" anchor="t" anchorCtr="0">
            <a:normAutofit/>
          </a:bodyPr>
          <a:lstStyle/>
          <a:p>
            <a:r>
              <a:rPr lang="en-US" dirty="0"/>
              <a:t>Click to edit Master title style</a:t>
            </a:r>
          </a:p>
        </p:txBody>
      </p:sp>
      <p:sp>
        <p:nvSpPr>
          <p:cNvPr id="10" name="Text Placeholder 9"/>
          <p:cNvSpPr>
            <a:spLocks noGrp="1"/>
          </p:cNvSpPr>
          <p:nvPr>
            <p:ph type="body" idx="1"/>
          </p:nvPr>
        </p:nvSpPr>
        <p:spPr>
          <a:xfrm>
            <a:off x="497840" y="1600204"/>
            <a:ext cx="7772400" cy="452543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713436" y="6356664"/>
            <a:ext cx="4618677" cy="196208"/>
          </a:xfrm>
          <a:prstGeom prst="rect">
            <a:avLst/>
          </a:prstGeom>
          <a:noFill/>
        </p:spPr>
        <p:txBody>
          <a:bodyPr wrap="square" rtlCol="0">
            <a:spAutoFit/>
          </a:bodyPr>
          <a:lstStyle/>
          <a:p>
            <a:pPr defTabSz="685800"/>
            <a:r>
              <a:rPr lang="en-US" sz="675" dirty="0">
                <a:solidFill>
                  <a:prstClr val="black">
                    <a:lumMod val="50000"/>
                    <a:lumOff val="50000"/>
                  </a:prstClr>
                </a:solidFill>
              </a:rPr>
              <a:t>© 2018 Association of International Certified Professional Accountants. All rights reserved.</a:t>
            </a:r>
          </a:p>
        </p:txBody>
      </p:sp>
      <p:sp>
        <p:nvSpPr>
          <p:cNvPr id="6" name="TextBox 5"/>
          <p:cNvSpPr txBox="1"/>
          <p:nvPr userDrawn="1"/>
        </p:nvSpPr>
        <p:spPr>
          <a:xfrm>
            <a:off x="514350" y="6400803"/>
            <a:ext cx="125034" cy="123111"/>
          </a:xfrm>
          <a:prstGeom prst="rect">
            <a:avLst/>
          </a:prstGeom>
          <a:noFill/>
        </p:spPr>
        <p:txBody>
          <a:bodyPr wrap="none" lIns="0" tIns="0" rIns="0" bIns="0" rtlCol="0">
            <a:spAutoFit/>
          </a:bodyPr>
          <a:lstStyle/>
          <a:p>
            <a:pPr defTabSz="342892" fontAlgn="base">
              <a:spcBef>
                <a:spcPct val="0"/>
              </a:spcBef>
              <a:spcAft>
                <a:spcPct val="0"/>
              </a:spcAft>
            </a:pPr>
            <a:fld id="{93E0DFB3-28A9-4F59-8A45-04433F341D1B}" type="slidenum">
              <a:rPr lang="en-US" sz="800" smtClean="0">
                <a:solidFill>
                  <a:srgbClr val="1D1D1D"/>
                </a:solidFill>
              </a:rPr>
              <a:pPr defTabSz="342892" fontAlgn="base">
                <a:spcBef>
                  <a:spcPct val="0"/>
                </a:spcBef>
                <a:spcAft>
                  <a:spcPct val="0"/>
                </a:spcAft>
              </a:pPr>
              <a:t>‹#›</a:t>
            </a:fld>
            <a:endParaRPr lang="en-US" sz="800" dirty="0">
              <a:solidFill>
                <a:srgbClr val="1D1D1D"/>
              </a:solidFill>
            </a:endParaRPr>
          </a:p>
        </p:txBody>
      </p:sp>
    </p:spTree>
    <p:extLst>
      <p:ext uri="{BB962C8B-B14F-4D97-AF65-F5344CB8AC3E}">
        <p14:creationId xmlns:p14="http://schemas.microsoft.com/office/powerpoint/2010/main" val="21173085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 id="2147483819" r:id="rId36"/>
    <p:sldLayoutId id="2147483820" r:id="rId37"/>
    <p:sldLayoutId id="2147483821" r:id="rId38"/>
    <p:sldLayoutId id="2147483822" r:id="rId39"/>
    <p:sldLayoutId id="2147483823" r:id="rId40"/>
    <p:sldLayoutId id="2147483824" r:id="rId41"/>
    <p:sldLayoutId id="2147483825" r:id="rId42"/>
    <p:sldLayoutId id="2147483826" r:id="rId43"/>
    <p:sldLayoutId id="2147483827" r:id="rId44"/>
    <p:sldLayoutId id="2147483828" r:id="rId45"/>
    <p:sldLayoutId id="2147483829" r:id="rId46"/>
    <p:sldLayoutId id="2147483830" r:id="rId47"/>
    <p:sldLayoutId id="2147483831" r:id="rId48"/>
    <p:sldLayoutId id="2147483832" r:id="rId49"/>
    <p:sldLayoutId id="2147483833" r:id="rId50"/>
    <p:sldLayoutId id="2147483834" r:id="rId51"/>
    <p:sldLayoutId id="2147483835" r:id="rId52"/>
    <p:sldLayoutId id="2147483836" r:id="rId53"/>
    <p:sldLayoutId id="2147483837" r:id="rId54"/>
    <p:sldLayoutId id="2147483838" r:id="rId55"/>
    <p:sldLayoutId id="2147483839" r:id="rId56"/>
    <p:sldLayoutId id="2147483840" r:id="rId57"/>
    <p:sldLayoutId id="2147483841" r:id="rId58"/>
    <p:sldLayoutId id="2147483842" r:id="rId59"/>
    <p:sldLayoutId id="2147483843" r:id="rId60"/>
    <p:sldLayoutId id="2147483844" r:id="rId61"/>
    <p:sldLayoutId id="2147483845" r:id="rId62"/>
    <p:sldLayoutId id="2147483846" r:id="rId63"/>
    <p:sldLayoutId id="2147483847" r:id="rId64"/>
    <p:sldLayoutId id="2147483848" r:id="rId65"/>
    <p:sldLayoutId id="2147483849" r:id="rId66"/>
  </p:sldLayoutIdLst>
  <p:hf hdr="0" ftr="0" dt="0"/>
  <p:txStyles>
    <p:titleStyle>
      <a:lvl1pPr algn="l" defTabSz="457178"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marR="0" indent="0" algn="l" defTabSz="457178" rtl="0" eaLnBrk="1" fontAlgn="auto" latinLnBrk="0" hangingPunct="1">
        <a:lnSpc>
          <a:spcPct val="100000"/>
        </a:lnSpc>
        <a:spcBef>
          <a:spcPts val="300"/>
        </a:spcBef>
        <a:spcAft>
          <a:spcPts val="300"/>
        </a:spcAft>
        <a:buClrTx/>
        <a:buSzTx/>
        <a:buFont typeface="Arial"/>
        <a:buNone/>
        <a:tabLst/>
        <a:defRPr sz="2000" kern="1200">
          <a:solidFill>
            <a:schemeClr val="tx1"/>
          </a:solidFill>
          <a:latin typeface="+mn-lt"/>
          <a:ea typeface="+mn-ea"/>
          <a:cs typeface="+mn-cs"/>
        </a:defRPr>
      </a:lvl1pPr>
      <a:lvl2pPr marL="229785" marR="0" indent="-229785" algn="l" defTabSz="457178" rtl="0" eaLnBrk="1" fontAlgn="auto" latinLnBrk="0" hangingPunct="1">
        <a:lnSpc>
          <a:spcPct val="100000"/>
        </a:lnSpc>
        <a:spcBef>
          <a:spcPts val="0"/>
        </a:spcBef>
        <a:spcAft>
          <a:spcPts val="450"/>
        </a:spcAft>
        <a:buClrTx/>
        <a:buSzTx/>
        <a:buFont typeface="Arial"/>
        <a:buChar char="•"/>
        <a:tabLst/>
        <a:defRPr sz="2000" kern="1200">
          <a:solidFill>
            <a:schemeClr val="tx1"/>
          </a:solidFill>
          <a:latin typeface="+mn-lt"/>
          <a:ea typeface="+mn-ea"/>
          <a:cs typeface="+mn-cs"/>
        </a:defRPr>
      </a:lvl2pPr>
      <a:lvl3pPr marL="454003" marR="0" indent="-223826"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3pPr>
      <a:lvl4pPr marL="684179"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4pPr>
      <a:lvl5pPr marL="914355" marR="0" indent="-230177" algn="l" defTabSz="457178"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bigail.zhang@rutgers.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512" y="1369327"/>
            <a:ext cx="8015287" cy="2140632"/>
          </a:xfrm>
        </p:spPr>
        <p:txBody>
          <a:bodyPr>
            <a:noAutofit/>
          </a:bodyPr>
          <a:lstStyle/>
          <a:p>
            <a:r>
              <a:rPr lang="en-CA" sz="3600" dirty="0" smtClean="0">
                <a:solidFill>
                  <a:schemeClr val="tx2"/>
                </a:solidFill>
              </a:rPr>
              <a:t>Audit Process Automation and Process Redesign: A Case Study</a:t>
            </a:r>
            <a:endParaRPr lang="en-US" sz="3200" dirty="0">
              <a:solidFill>
                <a:schemeClr val="tx2"/>
              </a:solidFill>
            </a:endParaRPr>
          </a:p>
        </p:txBody>
      </p:sp>
      <p:sp>
        <p:nvSpPr>
          <p:cNvPr id="6" name="Subtitle 5">
            <a:extLst>
              <a:ext uri="{FF2B5EF4-FFF2-40B4-BE49-F238E27FC236}">
                <a16:creationId xmlns="" xmlns:a16="http://schemas.microsoft.com/office/drawing/2014/main" id="{56BDC37C-9BCE-45FA-AD48-0AD55B978203}"/>
              </a:ext>
            </a:extLst>
          </p:cNvPr>
          <p:cNvSpPr>
            <a:spLocks noGrp="1"/>
          </p:cNvSpPr>
          <p:nvPr>
            <p:ph type="subTitle" idx="1"/>
          </p:nvPr>
        </p:nvSpPr>
        <p:spPr>
          <a:xfrm>
            <a:off x="1842930" y="3153561"/>
            <a:ext cx="5672450" cy="3953684"/>
          </a:xfrm>
        </p:spPr>
        <p:txBody>
          <a:bodyPr/>
          <a:lstStyle/>
          <a:p>
            <a:endParaRPr lang="en-US" sz="1800" dirty="0" smtClean="0">
              <a:solidFill>
                <a:schemeClr val="tx2"/>
              </a:solidFill>
            </a:endParaRPr>
          </a:p>
          <a:p>
            <a:r>
              <a:rPr lang="en-US" sz="1800" dirty="0" smtClean="0">
                <a:solidFill>
                  <a:schemeClr val="tx2"/>
                </a:solidFill>
              </a:rPr>
              <a:t>Abigail </a:t>
            </a:r>
            <a:r>
              <a:rPr lang="en-US" sz="1800" dirty="0" smtClean="0">
                <a:solidFill>
                  <a:schemeClr val="tx2"/>
                </a:solidFill>
              </a:rPr>
              <a:t>Zhang</a:t>
            </a:r>
          </a:p>
          <a:p>
            <a:r>
              <a:rPr lang="en-US" sz="1800" dirty="0" smtClean="0">
                <a:solidFill>
                  <a:schemeClr val="tx2"/>
                </a:solidFill>
              </a:rPr>
              <a:t>Dr. </a:t>
            </a:r>
            <a:r>
              <a:rPr lang="en-US" sz="1800" dirty="0" err="1" smtClean="0">
                <a:solidFill>
                  <a:schemeClr val="tx2"/>
                </a:solidFill>
              </a:rPr>
              <a:t>Chanta</a:t>
            </a:r>
            <a:r>
              <a:rPr lang="en-US" sz="1800" dirty="0" smtClean="0">
                <a:solidFill>
                  <a:schemeClr val="tx2"/>
                </a:solidFill>
              </a:rPr>
              <a:t> Thomas</a:t>
            </a:r>
          </a:p>
          <a:p>
            <a:endParaRPr lang="en-US" sz="1600" dirty="0" smtClean="0">
              <a:solidFill>
                <a:schemeClr val="tx2"/>
              </a:solidFill>
            </a:endParaRPr>
          </a:p>
          <a:p>
            <a:endParaRPr lang="en-US" sz="1600" dirty="0" smtClean="0">
              <a:solidFill>
                <a:schemeClr val="tx2"/>
              </a:solidFill>
            </a:endParaRPr>
          </a:p>
          <a:p>
            <a:r>
              <a:rPr lang="en-US" sz="1400" dirty="0" smtClean="0">
                <a:solidFill>
                  <a:schemeClr val="tx2"/>
                </a:solidFill>
              </a:rPr>
              <a:t>Continuous Audit &amp; Reporting Lab</a:t>
            </a:r>
            <a:endParaRPr lang="en-US" sz="1400" dirty="0">
              <a:solidFill>
                <a:schemeClr val="tx2"/>
              </a:solidFill>
            </a:endParaRPr>
          </a:p>
          <a:p>
            <a:r>
              <a:rPr lang="en-US" sz="1400" dirty="0" smtClean="0">
                <a:solidFill>
                  <a:schemeClr val="tx2"/>
                </a:solidFill>
              </a:rPr>
              <a:t>Rutgers </a:t>
            </a:r>
            <a:r>
              <a:rPr lang="en-US" sz="1400" dirty="0">
                <a:solidFill>
                  <a:schemeClr val="tx2"/>
                </a:solidFill>
              </a:rPr>
              <a:t>Business </a:t>
            </a:r>
            <a:r>
              <a:rPr lang="en-US" sz="1400" dirty="0" smtClean="0">
                <a:solidFill>
                  <a:schemeClr val="tx2"/>
                </a:solidFill>
              </a:rPr>
              <a:t>School</a:t>
            </a:r>
          </a:p>
          <a:p>
            <a:endParaRPr lang="en-US" sz="1600" dirty="0" smtClean="0">
              <a:solidFill>
                <a:schemeClr val="tx2"/>
              </a:solidFill>
            </a:endParaRPr>
          </a:p>
          <a:p>
            <a:r>
              <a:rPr lang="en-US" sz="1400" dirty="0" smtClean="0">
                <a:solidFill>
                  <a:schemeClr val="tx2"/>
                </a:solidFill>
              </a:rPr>
              <a:t>47</a:t>
            </a:r>
            <a:r>
              <a:rPr lang="en-US" sz="1400" baseline="30000" dirty="0" smtClean="0">
                <a:solidFill>
                  <a:schemeClr val="tx2"/>
                </a:solidFill>
              </a:rPr>
              <a:t>th</a:t>
            </a:r>
            <a:r>
              <a:rPr lang="en-US" sz="1400" dirty="0" smtClean="0">
                <a:solidFill>
                  <a:schemeClr val="tx2"/>
                </a:solidFill>
              </a:rPr>
              <a:t> WCARS</a:t>
            </a:r>
            <a:endParaRPr lang="en-US" sz="1400" dirty="0">
              <a:solidFill>
                <a:schemeClr val="tx2"/>
              </a:solidFill>
            </a:endParaRPr>
          </a:p>
          <a:p>
            <a:r>
              <a:rPr lang="en-US" sz="1400" dirty="0" smtClean="0">
                <a:solidFill>
                  <a:schemeClr val="tx2"/>
                </a:solidFill>
              </a:rPr>
              <a:t>Newark, USA </a:t>
            </a:r>
            <a:endParaRPr lang="en-US" sz="1400" dirty="0" smtClean="0">
              <a:solidFill>
                <a:schemeClr val="tx2"/>
              </a:solidFill>
            </a:endParaRPr>
          </a:p>
          <a:p>
            <a:r>
              <a:rPr lang="en-US" sz="1400" dirty="0" smtClean="0">
                <a:solidFill>
                  <a:schemeClr val="tx2"/>
                </a:solidFill>
              </a:rPr>
              <a:t>Nov</a:t>
            </a:r>
            <a:r>
              <a:rPr lang="en-US" sz="1400" dirty="0" smtClean="0">
                <a:solidFill>
                  <a:schemeClr val="tx2"/>
                </a:solidFill>
              </a:rPr>
              <a:t> 9</a:t>
            </a:r>
            <a:r>
              <a:rPr lang="en-US" sz="1400" baseline="30000" dirty="0" smtClean="0">
                <a:solidFill>
                  <a:schemeClr val="tx2"/>
                </a:solidFill>
              </a:rPr>
              <a:t>th</a:t>
            </a:r>
            <a:r>
              <a:rPr lang="en-US" sz="1400" dirty="0" smtClean="0">
                <a:solidFill>
                  <a:schemeClr val="tx2"/>
                </a:solidFill>
              </a:rPr>
              <a:t> </a:t>
            </a:r>
            <a:endParaRPr lang="en-US" sz="1400" dirty="0" smtClean="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p:txBody>
      </p:sp>
      <p:sp>
        <p:nvSpPr>
          <p:cNvPr id="3" name="Slide Number Placeholder 2">
            <a:extLst>
              <a:ext uri="{FF2B5EF4-FFF2-40B4-BE49-F238E27FC236}">
                <a16:creationId xmlns="" xmlns:a16="http://schemas.microsoft.com/office/drawing/2014/main" id="{40910777-1F9D-4AB1-91D4-1F768E7944B3}"/>
              </a:ext>
            </a:extLst>
          </p:cNvPr>
          <p:cNvSpPr>
            <a:spLocks noGrp="1"/>
          </p:cNvSpPr>
          <p:nvPr>
            <p:ph type="sldNum" sz="quarter" idx="10"/>
          </p:nvPr>
        </p:nvSpPr>
        <p:spPr/>
        <p:txBody>
          <a:bodyPr/>
          <a:lstStyle/>
          <a:p>
            <a:pPr>
              <a:defRPr/>
            </a:pPr>
            <a:fld id="{94F06B10-230A-2842-997C-D8605B527737}" type="slidenum">
              <a:rPr lang="en-US" smtClean="0"/>
              <a:pPr>
                <a:defRPr/>
              </a:pPr>
              <a:t>1</a:t>
            </a:fld>
            <a:endParaRPr lang="en-US"/>
          </a:p>
        </p:txBody>
      </p:sp>
    </p:spTree>
    <p:extLst>
      <p:ext uri="{BB962C8B-B14F-4D97-AF65-F5344CB8AC3E}">
        <p14:creationId xmlns:p14="http://schemas.microsoft.com/office/powerpoint/2010/main" val="158922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Process Automation and Process Redesign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6138063"/>
              </p:ext>
            </p:extLst>
          </p:nvPr>
        </p:nvGraphicFramePr>
        <p:xfrm>
          <a:off x="1314450" y="2171698"/>
          <a:ext cx="6743699" cy="3688080"/>
        </p:xfrm>
        <a:graphic>
          <a:graphicData uri="http://schemas.openxmlformats.org/drawingml/2006/table">
            <a:tbl>
              <a:tblPr firstRow="1" firstCol="1" bandRow="1">
                <a:tableStyleId>{5C22544A-7EE6-4342-B048-85BDC9FD1C3A}</a:tableStyleId>
              </a:tblPr>
              <a:tblGrid>
                <a:gridCol w="1410863"/>
                <a:gridCol w="5332836"/>
              </a:tblGrid>
              <a:tr h="223202">
                <a:tc>
                  <a:txBody>
                    <a:bodyPr/>
                    <a:lstStyle/>
                    <a:p>
                      <a:pPr marL="0" marR="0" algn="just">
                        <a:spcBef>
                          <a:spcPts val="0"/>
                        </a:spcBef>
                        <a:spcAft>
                          <a:spcPts val="0"/>
                        </a:spcAft>
                      </a:pPr>
                      <a:r>
                        <a:rPr lang="en-CA" sz="1800" dirty="0">
                          <a:effectLst/>
                        </a:rPr>
                        <a:t>Steps</a:t>
                      </a:r>
                      <a:endParaRPr lang="en-US" sz="1800" dirty="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800" dirty="0">
                          <a:effectLst/>
                        </a:rPr>
                        <a:t>Rule-based tasks</a:t>
                      </a:r>
                      <a:endParaRPr lang="en-US" sz="1800" dirty="0">
                        <a:effectLst/>
                        <a:latin typeface="Calibri" charset="0"/>
                        <a:ea typeface="宋体" charset="-122"/>
                        <a:cs typeface="Times New Roman" charset="0"/>
                      </a:endParaRPr>
                    </a:p>
                  </a:txBody>
                  <a:tcPr marL="60722" marR="60722" marT="0" marB="0"/>
                </a:tc>
              </a:tr>
              <a:tr h="1339215">
                <a:tc>
                  <a:txBody>
                    <a:bodyPr/>
                    <a:lstStyle/>
                    <a:p>
                      <a:pPr marL="0" marR="0" algn="just">
                        <a:spcBef>
                          <a:spcPts val="0"/>
                        </a:spcBef>
                        <a:spcAft>
                          <a:spcPts val="0"/>
                        </a:spcAft>
                      </a:pPr>
                      <a:r>
                        <a:rPr lang="en-CA" sz="1600" dirty="0">
                          <a:effectLst/>
                        </a:rPr>
                        <a:t>Pre-SEFA Testing</a:t>
                      </a:r>
                      <a:endParaRPr lang="en-US" sz="1600" dirty="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600" dirty="0">
                          <a:effectLst/>
                        </a:rPr>
                        <a:t>Compare program information of CY SEFA with that of PY SEFA.</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Group programs that are in the same cluster and calculate the total expenditure for that cluster.</a:t>
                      </a:r>
                      <a:endParaRPr lang="en-US" sz="1600" dirty="0">
                        <a:effectLst/>
                      </a:endParaRPr>
                    </a:p>
                    <a:p>
                      <a:pPr marL="0" marR="0" algn="just">
                        <a:spcBef>
                          <a:spcPts val="0"/>
                        </a:spcBef>
                        <a:spcAft>
                          <a:spcPts val="0"/>
                        </a:spcAft>
                      </a:pPr>
                      <a:r>
                        <a:rPr lang="en-CA" sz="1600" dirty="0">
                          <a:effectLst/>
                        </a:rPr>
                        <a:t> </a:t>
                      </a:r>
                      <a:endParaRPr lang="en-US" sz="1600" dirty="0">
                        <a:effectLst/>
                        <a:latin typeface="Calibri" charset="0"/>
                        <a:ea typeface="宋体" charset="-122"/>
                        <a:cs typeface="Times New Roman" charset="0"/>
                      </a:endParaRPr>
                    </a:p>
                  </a:txBody>
                  <a:tcPr marL="60722" marR="60722" marT="0" marB="0"/>
                </a:tc>
              </a:tr>
              <a:tr h="669607">
                <a:tc>
                  <a:txBody>
                    <a:bodyPr/>
                    <a:lstStyle/>
                    <a:p>
                      <a:pPr marL="0" marR="0" algn="just">
                        <a:spcBef>
                          <a:spcPts val="0"/>
                        </a:spcBef>
                        <a:spcAft>
                          <a:spcPts val="0"/>
                        </a:spcAft>
                      </a:pPr>
                      <a:r>
                        <a:rPr lang="en-CA" sz="1600">
                          <a:effectLst/>
                        </a:rPr>
                        <a:t>SEFA Testing</a:t>
                      </a:r>
                      <a:endParaRPr lang="en-US" sz="1600">
                        <a:effectLst/>
                      </a:endParaRPr>
                    </a:p>
                    <a:p>
                      <a:pPr marL="0" marR="0" algn="just">
                        <a:spcBef>
                          <a:spcPts val="0"/>
                        </a:spcBef>
                        <a:spcAft>
                          <a:spcPts val="0"/>
                        </a:spcAft>
                      </a:pPr>
                      <a:r>
                        <a:rPr lang="en-CA" sz="1600">
                          <a:effectLst/>
                        </a:rPr>
                        <a:t> </a:t>
                      </a:r>
                      <a:endParaRPr lang="en-US" sz="1600">
                        <a:effectLst/>
                      </a:endParaRPr>
                    </a:p>
                    <a:p>
                      <a:pPr marL="0" marR="0" algn="just">
                        <a:spcBef>
                          <a:spcPts val="0"/>
                        </a:spcBef>
                        <a:spcAft>
                          <a:spcPts val="0"/>
                        </a:spcAft>
                      </a:pPr>
                      <a:r>
                        <a:rPr lang="en-CA" sz="1600">
                          <a:effectLst/>
                        </a:rPr>
                        <a:t> </a:t>
                      </a:r>
                      <a:endParaRPr lang="en-US" sz="160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600" dirty="0">
                          <a:effectLst/>
                        </a:rPr>
                        <a:t>Calculate the percentage change of the total expenditure from CY SEFA to PY SEFA.</a:t>
                      </a:r>
                      <a:endParaRPr lang="en-US" sz="1600" dirty="0">
                        <a:effectLst/>
                        <a:latin typeface="Calibri" charset="0"/>
                        <a:ea typeface="宋体" charset="-122"/>
                        <a:cs typeface="Times New Roman" charset="0"/>
                      </a:endParaRPr>
                    </a:p>
                  </a:txBody>
                  <a:tcPr marL="60722" marR="60722" marT="0" marB="0"/>
                </a:tc>
              </a:tr>
              <a:tr h="1116012">
                <a:tc>
                  <a:txBody>
                    <a:bodyPr/>
                    <a:lstStyle/>
                    <a:p>
                      <a:pPr marL="0" marR="0" algn="just">
                        <a:spcBef>
                          <a:spcPts val="0"/>
                        </a:spcBef>
                        <a:spcAft>
                          <a:spcPts val="0"/>
                        </a:spcAft>
                      </a:pPr>
                      <a:r>
                        <a:rPr lang="en-CA" sz="1600">
                          <a:effectLst/>
                        </a:rPr>
                        <a:t>Planning Step 1</a:t>
                      </a:r>
                      <a:endParaRPr lang="en-US" sz="160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600" dirty="0">
                          <a:effectLst/>
                        </a:rPr>
                        <a:t>If the total expenditure per SEFA is above $750,000, then choose “yes” for the first question.</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If the answer to the previous question is “Yes”, then choose “No” directly for the second question.</a:t>
                      </a:r>
                      <a:endParaRPr lang="en-US" sz="1600" dirty="0">
                        <a:effectLst/>
                        <a:latin typeface="Calibri" charset="0"/>
                        <a:ea typeface="宋体" charset="-122"/>
                        <a:cs typeface="Times New Roman" charset="0"/>
                      </a:endParaRPr>
                    </a:p>
                  </a:txBody>
                  <a:tcPr marL="60722" marR="60722" marT="0" marB="0"/>
                </a:tc>
              </a:tr>
            </a:tbl>
          </a:graphicData>
        </a:graphic>
      </p:graphicFrame>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10</a:t>
            </a:fld>
            <a:endParaRPr lang="en-US"/>
          </a:p>
        </p:txBody>
      </p:sp>
      <p:sp>
        <p:nvSpPr>
          <p:cNvPr id="6" name="TextBox 5"/>
          <p:cNvSpPr txBox="1"/>
          <p:nvPr/>
        </p:nvSpPr>
        <p:spPr>
          <a:xfrm>
            <a:off x="457200" y="1600455"/>
            <a:ext cx="5498621" cy="400110"/>
          </a:xfrm>
          <a:prstGeom prst="rect">
            <a:avLst/>
          </a:prstGeom>
          <a:noFill/>
        </p:spPr>
        <p:txBody>
          <a:bodyPr wrap="none" rtlCol="0">
            <a:spAutoFit/>
          </a:bodyPr>
          <a:lstStyle/>
          <a:p>
            <a:pPr marL="342900" indent="-342900">
              <a:buFont typeface="Arial" charset="0"/>
              <a:buChar char="•"/>
            </a:pPr>
            <a:r>
              <a:rPr lang="en-US" sz="2000" b="1" i="1" u="sng" dirty="0" smtClean="0">
                <a:solidFill>
                  <a:schemeClr val="tx2"/>
                </a:solidFill>
                <a:ea typeface="ヒラギノ角ゴ Pro W3" charset="0"/>
                <a:cs typeface="Geneva" charset="0"/>
              </a:rPr>
              <a:t>Identified </a:t>
            </a:r>
            <a:r>
              <a:rPr lang="en-US" sz="2000" b="1" i="1" u="sng" dirty="0">
                <a:solidFill>
                  <a:schemeClr val="tx2"/>
                </a:solidFill>
                <a:ea typeface="ヒラギノ角ゴ Pro W3" charset="0"/>
                <a:cs typeface="Geneva" charset="0"/>
              </a:rPr>
              <a:t>rule-based and repetitive tasks</a:t>
            </a:r>
          </a:p>
        </p:txBody>
      </p:sp>
    </p:spTree>
    <p:extLst>
      <p:ext uri="{BB962C8B-B14F-4D97-AF65-F5344CB8AC3E}">
        <p14:creationId xmlns:p14="http://schemas.microsoft.com/office/powerpoint/2010/main" val="166531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Process Automation and Process Redesign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2087017"/>
              </p:ext>
            </p:extLst>
          </p:nvPr>
        </p:nvGraphicFramePr>
        <p:xfrm>
          <a:off x="1250156" y="1982144"/>
          <a:ext cx="6643687" cy="4389120"/>
        </p:xfrm>
        <a:graphic>
          <a:graphicData uri="http://schemas.openxmlformats.org/drawingml/2006/table">
            <a:tbl>
              <a:tblPr firstRow="1" firstCol="1" bandRow="1">
                <a:tableStyleId>{5C22544A-7EE6-4342-B048-85BDC9FD1C3A}</a:tableStyleId>
              </a:tblPr>
              <a:tblGrid>
                <a:gridCol w="1389939"/>
                <a:gridCol w="5253748"/>
              </a:tblGrid>
              <a:tr h="218323">
                <a:tc>
                  <a:txBody>
                    <a:bodyPr/>
                    <a:lstStyle/>
                    <a:p>
                      <a:pPr marL="0" marR="0" algn="just">
                        <a:spcBef>
                          <a:spcPts val="0"/>
                        </a:spcBef>
                        <a:spcAft>
                          <a:spcPts val="0"/>
                        </a:spcAft>
                      </a:pPr>
                      <a:r>
                        <a:rPr lang="en-CA" sz="1600" dirty="0">
                          <a:effectLst/>
                        </a:rPr>
                        <a:t>Steps</a:t>
                      </a:r>
                      <a:endParaRPr lang="en-US" sz="1600" dirty="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600">
                          <a:effectLst/>
                        </a:rPr>
                        <a:t>Rule-based tasks</a:t>
                      </a:r>
                      <a:endParaRPr lang="en-US" sz="1600">
                        <a:effectLst/>
                        <a:latin typeface="Calibri" charset="0"/>
                        <a:ea typeface="宋体" charset="-122"/>
                        <a:cs typeface="Times New Roman" charset="0"/>
                      </a:endParaRPr>
                    </a:p>
                  </a:txBody>
                  <a:tcPr marL="60722" marR="60722" marT="0" marB="0"/>
                </a:tc>
              </a:tr>
              <a:tr h="3929814">
                <a:tc>
                  <a:txBody>
                    <a:bodyPr/>
                    <a:lstStyle/>
                    <a:p>
                      <a:pPr marL="0" marR="0" algn="just">
                        <a:spcBef>
                          <a:spcPts val="0"/>
                        </a:spcBef>
                        <a:spcAft>
                          <a:spcPts val="0"/>
                        </a:spcAft>
                      </a:pPr>
                      <a:r>
                        <a:rPr lang="en-CA" sz="1600" dirty="0">
                          <a:effectLst/>
                        </a:rPr>
                        <a:t>Planning Step 3</a:t>
                      </a:r>
                      <a:endParaRPr lang="en-US" sz="1600" dirty="0">
                        <a:effectLst/>
                        <a:latin typeface="Calibri" charset="0"/>
                        <a:ea typeface="宋体" charset="-122"/>
                        <a:cs typeface="Times New Roman" charset="0"/>
                      </a:endParaRPr>
                    </a:p>
                  </a:txBody>
                  <a:tcPr marL="60722" marR="60722" marT="0" marB="0"/>
                </a:tc>
                <a:tc>
                  <a:txBody>
                    <a:bodyPr/>
                    <a:lstStyle/>
                    <a:p>
                      <a:pPr marL="0" marR="0" algn="just">
                        <a:spcBef>
                          <a:spcPts val="0"/>
                        </a:spcBef>
                        <a:spcAft>
                          <a:spcPts val="0"/>
                        </a:spcAft>
                      </a:pPr>
                      <a:r>
                        <a:rPr lang="en-CA" sz="1600" dirty="0">
                          <a:effectLst/>
                        </a:rPr>
                        <a:t>Input the amount of the total expenditure from the CY SEFA.</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Choose the range of amount to which the total expenditure belongs.</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Identify Type A and Type B programs.</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Count the number of Type A programs and low-risk Type A programs.</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Count the number of Type B programs and low-risk Type B programs.</a:t>
                      </a:r>
                      <a:endParaRPr lang="en-US" sz="1600" dirty="0">
                        <a:effectLst/>
                      </a:endParaRPr>
                    </a:p>
                    <a:p>
                      <a:pPr marL="0" marR="0" algn="just">
                        <a:spcBef>
                          <a:spcPts val="0"/>
                        </a:spcBef>
                        <a:spcAft>
                          <a:spcPts val="0"/>
                        </a:spcAft>
                      </a:pPr>
                      <a:r>
                        <a:rPr lang="en-CA" sz="1600" dirty="0">
                          <a:effectLst/>
                        </a:rPr>
                        <a:t> </a:t>
                      </a:r>
                      <a:endParaRPr lang="en-US" sz="1600" dirty="0">
                        <a:effectLst/>
                      </a:endParaRPr>
                    </a:p>
                    <a:p>
                      <a:pPr marL="0" marR="0" algn="just">
                        <a:spcBef>
                          <a:spcPts val="0"/>
                        </a:spcBef>
                        <a:spcAft>
                          <a:spcPts val="0"/>
                        </a:spcAft>
                      </a:pPr>
                      <a:r>
                        <a:rPr lang="en-CA" sz="1600" dirty="0">
                          <a:effectLst/>
                        </a:rPr>
                        <a:t>Calculate the sum of expenditures for all major programs and compare it with the </a:t>
                      </a:r>
                      <a:r>
                        <a:rPr lang="en-US" sz="1600" dirty="0">
                          <a:effectLst/>
                        </a:rPr>
                        <a:t>corresponding portion of the total expenditure from CY SEFA</a:t>
                      </a:r>
                      <a:r>
                        <a:rPr lang="en-US" sz="1600" dirty="0" smtClean="0">
                          <a:effectLst/>
                        </a:rPr>
                        <a:t>.</a:t>
                      </a:r>
                      <a:endParaRPr lang="en-US" sz="1600" dirty="0">
                        <a:effectLst/>
                      </a:endParaRPr>
                    </a:p>
                  </a:txBody>
                  <a:tcPr marL="60722" marR="60722" marT="0" marB="0"/>
                </a:tc>
              </a:tr>
            </a:tbl>
          </a:graphicData>
        </a:graphic>
      </p:graphicFrame>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11</a:t>
            </a:fld>
            <a:endParaRPr lang="en-US"/>
          </a:p>
        </p:txBody>
      </p:sp>
      <p:sp>
        <p:nvSpPr>
          <p:cNvPr id="6" name="TextBox 5"/>
          <p:cNvSpPr txBox="1"/>
          <p:nvPr/>
        </p:nvSpPr>
        <p:spPr>
          <a:xfrm>
            <a:off x="457200" y="1543303"/>
            <a:ext cx="5498621" cy="400110"/>
          </a:xfrm>
          <a:prstGeom prst="rect">
            <a:avLst/>
          </a:prstGeom>
          <a:noFill/>
        </p:spPr>
        <p:txBody>
          <a:bodyPr wrap="none" rtlCol="0">
            <a:spAutoFit/>
          </a:bodyPr>
          <a:lstStyle/>
          <a:p>
            <a:pPr marL="342900" indent="-342900">
              <a:buFont typeface="Arial" charset="0"/>
              <a:buChar char="•"/>
            </a:pPr>
            <a:r>
              <a:rPr lang="en-US" sz="2000" b="1" i="1" u="sng" dirty="0" smtClean="0">
                <a:solidFill>
                  <a:schemeClr val="tx2"/>
                </a:solidFill>
                <a:ea typeface="ヒラギノ角ゴ Pro W3" charset="0"/>
                <a:cs typeface="Geneva" charset="0"/>
              </a:rPr>
              <a:t>Identified </a:t>
            </a:r>
            <a:r>
              <a:rPr lang="en-US" sz="2000" b="1" i="1" u="sng" dirty="0">
                <a:solidFill>
                  <a:schemeClr val="tx2"/>
                </a:solidFill>
                <a:ea typeface="ヒラギノ角ゴ Pro W3" charset="0"/>
                <a:cs typeface="Geneva" charset="0"/>
              </a:rPr>
              <a:t>rule-based and repetitive tasks</a:t>
            </a:r>
          </a:p>
        </p:txBody>
      </p:sp>
    </p:spTree>
    <p:extLst>
      <p:ext uri="{BB962C8B-B14F-4D97-AF65-F5344CB8AC3E}">
        <p14:creationId xmlns:p14="http://schemas.microsoft.com/office/powerpoint/2010/main" val="1305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Process Automation and Process Redesign</a:t>
            </a:r>
          </a:p>
        </p:txBody>
      </p:sp>
      <p:sp>
        <p:nvSpPr>
          <p:cNvPr id="3" name="Content Placeholder 2"/>
          <p:cNvSpPr>
            <a:spLocks noGrp="1"/>
          </p:cNvSpPr>
          <p:nvPr>
            <p:ph idx="1"/>
          </p:nvPr>
        </p:nvSpPr>
        <p:spPr>
          <a:xfrm>
            <a:off x="457200" y="1966918"/>
            <a:ext cx="8229600" cy="4533900"/>
          </a:xfrm>
        </p:spPr>
        <p:txBody>
          <a:bodyPr/>
          <a:lstStyle/>
          <a:p>
            <a:r>
              <a:rPr lang="en-US" sz="2000" b="1" i="1" u="sng" dirty="0" smtClean="0"/>
              <a:t>Redesigned </a:t>
            </a:r>
            <a:r>
              <a:rPr lang="en-US" sz="2000" b="1" i="1" u="sng" dirty="0"/>
              <a:t>audit working papers </a:t>
            </a:r>
            <a:endParaRPr lang="en-US" sz="2000" b="1" dirty="0"/>
          </a:p>
          <a:p>
            <a:endParaRPr lang="en-US" dirty="0" smtClean="0"/>
          </a:p>
          <a:p>
            <a:pPr lvl="1"/>
            <a:r>
              <a:rPr lang="en-CA" dirty="0" smtClean="0"/>
              <a:t>Standardized the unaudited SEFA file</a:t>
            </a:r>
          </a:p>
          <a:p>
            <a:pPr lvl="1"/>
            <a:endParaRPr lang="en-CA" dirty="0" smtClean="0"/>
          </a:p>
          <a:p>
            <a:pPr lvl="1"/>
            <a:r>
              <a:rPr lang="en-CA" dirty="0" smtClean="0"/>
              <a:t>Standardized other Excel format audit </a:t>
            </a:r>
            <a:r>
              <a:rPr lang="en-CA" dirty="0"/>
              <a:t>working papers</a:t>
            </a:r>
          </a:p>
          <a:p>
            <a:pPr lvl="1"/>
            <a:endParaRPr lang="en-US" dirty="0"/>
          </a:p>
          <a:p>
            <a:pPr lvl="1"/>
            <a:r>
              <a:rPr lang="en-CA" dirty="0" smtClean="0"/>
              <a:t>Reorganized </a:t>
            </a:r>
            <a:r>
              <a:rPr lang="en-CA" dirty="0"/>
              <a:t>the sequence of </a:t>
            </a:r>
            <a:r>
              <a:rPr lang="en-CA" dirty="0" smtClean="0"/>
              <a:t>some </a:t>
            </a:r>
            <a:r>
              <a:rPr lang="en-CA" dirty="0"/>
              <a:t>audit </a:t>
            </a:r>
            <a:r>
              <a:rPr lang="en-CA" dirty="0" smtClean="0"/>
              <a:t>tasks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12</a:t>
            </a:fld>
            <a:endParaRPr lang="en-US"/>
          </a:p>
        </p:txBody>
      </p:sp>
    </p:spTree>
    <p:extLst>
      <p:ext uri="{BB962C8B-B14F-4D97-AF65-F5344CB8AC3E}">
        <p14:creationId xmlns:p14="http://schemas.microsoft.com/office/powerpoint/2010/main" val="183292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RPA Prototype</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13</a:t>
            </a:fld>
            <a:endParaRPr lang="en-US"/>
          </a:p>
        </p:txBody>
      </p:sp>
      <p:pic>
        <p:nvPicPr>
          <p:cNvPr id="5" name="Picture 4"/>
          <p:cNvPicPr/>
          <p:nvPr/>
        </p:nvPicPr>
        <p:blipFill>
          <a:blip r:embed="rId3"/>
          <a:stretch>
            <a:fillRect/>
          </a:stretch>
        </p:blipFill>
        <p:spPr>
          <a:xfrm>
            <a:off x="457200" y="1905005"/>
            <a:ext cx="8458200" cy="4325937"/>
          </a:xfrm>
          <a:prstGeom prst="rect">
            <a:avLst/>
          </a:prstGeom>
        </p:spPr>
      </p:pic>
      <p:pic>
        <p:nvPicPr>
          <p:cNvPr id="3" name="Picture 2"/>
          <p:cNvPicPr>
            <a:picLocks noChangeAspect="1"/>
          </p:cNvPicPr>
          <p:nvPr/>
        </p:nvPicPr>
        <p:blipFill>
          <a:blip r:embed="rId4"/>
          <a:stretch>
            <a:fillRect/>
          </a:stretch>
        </p:blipFill>
        <p:spPr>
          <a:xfrm>
            <a:off x="3413005" y="3217762"/>
            <a:ext cx="1703005" cy="817520"/>
          </a:xfrm>
          <a:prstGeom prst="rect">
            <a:avLst/>
          </a:prstGeom>
        </p:spPr>
      </p:pic>
      <p:pic>
        <p:nvPicPr>
          <p:cNvPr id="6" name="Picture 5"/>
          <p:cNvPicPr>
            <a:picLocks noChangeAspect="1"/>
          </p:cNvPicPr>
          <p:nvPr/>
        </p:nvPicPr>
        <p:blipFill>
          <a:blip r:embed="rId5"/>
          <a:stretch>
            <a:fillRect/>
          </a:stretch>
        </p:blipFill>
        <p:spPr>
          <a:xfrm>
            <a:off x="216664" y="2581154"/>
            <a:ext cx="481072" cy="438551"/>
          </a:xfrm>
          <a:prstGeom prst="rect">
            <a:avLst/>
          </a:prstGeom>
        </p:spPr>
      </p:pic>
      <p:pic>
        <p:nvPicPr>
          <p:cNvPr id="7" name="Picture 6"/>
          <p:cNvPicPr>
            <a:picLocks noChangeAspect="1"/>
          </p:cNvPicPr>
          <p:nvPr/>
        </p:nvPicPr>
        <p:blipFill>
          <a:blip r:embed="rId5"/>
          <a:stretch>
            <a:fillRect/>
          </a:stretch>
        </p:blipFill>
        <p:spPr>
          <a:xfrm>
            <a:off x="299616" y="3778107"/>
            <a:ext cx="481072" cy="438551"/>
          </a:xfrm>
          <a:prstGeom prst="rect">
            <a:avLst/>
          </a:prstGeom>
        </p:spPr>
      </p:pic>
      <p:pic>
        <p:nvPicPr>
          <p:cNvPr id="8" name="Picture 7"/>
          <p:cNvPicPr>
            <a:picLocks noChangeAspect="1"/>
          </p:cNvPicPr>
          <p:nvPr/>
        </p:nvPicPr>
        <p:blipFill>
          <a:blip r:embed="rId5"/>
          <a:stretch>
            <a:fillRect/>
          </a:stretch>
        </p:blipFill>
        <p:spPr>
          <a:xfrm>
            <a:off x="988188" y="4782273"/>
            <a:ext cx="481072" cy="438551"/>
          </a:xfrm>
          <a:prstGeom prst="rect">
            <a:avLst/>
          </a:prstGeom>
        </p:spPr>
      </p:pic>
      <p:pic>
        <p:nvPicPr>
          <p:cNvPr id="10" name="Picture 9"/>
          <p:cNvPicPr>
            <a:picLocks noChangeAspect="1"/>
          </p:cNvPicPr>
          <p:nvPr/>
        </p:nvPicPr>
        <p:blipFill>
          <a:blip r:embed="rId5"/>
          <a:stretch>
            <a:fillRect/>
          </a:stretch>
        </p:blipFill>
        <p:spPr>
          <a:xfrm>
            <a:off x="6169910" y="5485110"/>
            <a:ext cx="481072" cy="438551"/>
          </a:xfrm>
          <a:prstGeom prst="rect">
            <a:avLst/>
          </a:prstGeom>
        </p:spPr>
      </p:pic>
      <p:pic>
        <p:nvPicPr>
          <p:cNvPr id="12" name="Picture 11"/>
          <p:cNvPicPr>
            <a:picLocks noChangeAspect="1"/>
          </p:cNvPicPr>
          <p:nvPr/>
        </p:nvPicPr>
        <p:blipFill>
          <a:blip r:embed="rId6"/>
          <a:stretch>
            <a:fillRect/>
          </a:stretch>
        </p:blipFill>
        <p:spPr>
          <a:xfrm>
            <a:off x="5667737" y="2542129"/>
            <a:ext cx="885463" cy="516600"/>
          </a:xfrm>
          <a:prstGeom prst="rect">
            <a:avLst/>
          </a:prstGeom>
        </p:spPr>
      </p:pic>
      <p:sp>
        <p:nvSpPr>
          <p:cNvPr id="13" name="TextBox 12"/>
          <p:cNvSpPr txBox="1"/>
          <p:nvPr/>
        </p:nvSpPr>
        <p:spPr>
          <a:xfrm>
            <a:off x="1775890" y="1557161"/>
            <a:ext cx="5065810" cy="338554"/>
          </a:xfrm>
          <a:prstGeom prst="rect">
            <a:avLst/>
          </a:prstGeom>
          <a:noFill/>
        </p:spPr>
        <p:txBody>
          <a:bodyPr wrap="none" rtlCol="0">
            <a:spAutoFit/>
          </a:bodyPr>
          <a:lstStyle/>
          <a:p>
            <a:r>
              <a:rPr lang="en-US" sz="1600" b="1" smtClean="0">
                <a:solidFill>
                  <a:srgbClr val="C00000"/>
                </a:solidFill>
              </a:rPr>
              <a:t>End-to-end process automation </a:t>
            </a:r>
            <a:r>
              <a:rPr lang="en-US" sz="1600" b="1" dirty="0" smtClean="0">
                <a:solidFill>
                  <a:srgbClr val="C00000"/>
                </a:solidFill>
              </a:rPr>
              <a:t>for audit planning</a:t>
            </a:r>
            <a:endParaRPr lang="en-US" sz="1600" b="1" dirty="0">
              <a:solidFill>
                <a:srgbClr val="C00000"/>
              </a:solidFill>
            </a:endParaRPr>
          </a:p>
        </p:txBody>
      </p:sp>
    </p:spTree>
    <p:extLst>
      <p:ext uri="{BB962C8B-B14F-4D97-AF65-F5344CB8AC3E}">
        <p14:creationId xmlns:p14="http://schemas.microsoft.com/office/powerpoint/2010/main" val="208559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0350"/>
            <a:ext cx="8229600" cy="4984750"/>
          </a:xfrm>
        </p:spPr>
        <p:txBody>
          <a:bodyPr>
            <a:normAutofit/>
          </a:bodyPr>
          <a:lstStyle/>
          <a:p>
            <a:r>
              <a:rPr lang="en-CA" sz="2200" i="1" dirty="0"/>
              <a:t>Efficiency </a:t>
            </a:r>
            <a:r>
              <a:rPr lang="en-CA" sz="2200" i="1" dirty="0" smtClean="0"/>
              <a:t>improvement</a:t>
            </a:r>
            <a:endParaRPr lang="en-CA" sz="2200" i="1" dirty="0"/>
          </a:p>
          <a:p>
            <a:pPr lvl="1"/>
            <a:r>
              <a:rPr lang="en-CA" dirty="0" smtClean="0"/>
              <a:t>Originally, </a:t>
            </a:r>
            <a:r>
              <a:rPr lang="en-CA" dirty="0"/>
              <a:t>auditors generally spend around 3 hours performing the mundane, repetitive, and rule-based tasks in the audit planning procedure. </a:t>
            </a:r>
            <a:endParaRPr lang="en-CA" dirty="0" smtClean="0"/>
          </a:p>
          <a:p>
            <a:pPr lvl="1"/>
            <a:r>
              <a:rPr lang="en-CA" dirty="0" smtClean="0"/>
              <a:t>The RPA </a:t>
            </a:r>
            <a:r>
              <a:rPr lang="en-CA" dirty="0"/>
              <a:t>bot can finish the same task </a:t>
            </a:r>
            <a:r>
              <a:rPr lang="en-CA" dirty="0" smtClean="0"/>
              <a:t>within 5 minutes</a:t>
            </a:r>
            <a:r>
              <a:rPr lang="en-CA" dirty="0"/>
              <a:t>. </a:t>
            </a:r>
            <a:endParaRPr lang="en-US" dirty="0"/>
          </a:p>
          <a:p>
            <a:endParaRPr lang="en-US" sz="1350" dirty="0" smtClean="0"/>
          </a:p>
          <a:p>
            <a:endParaRPr lang="en-US" sz="1350" dirty="0"/>
          </a:p>
          <a:p>
            <a:r>
              <a:rPr lang="en-CA" sz="2200" i="1" dirty="0"/>
              <a:t>Effectiveness </a:t>
            </a:r>
            <a:r>
              <a:rPr lang="en-CA" sz="2200" i="1" dirty="0" smtClean="0"/>
              <a:t>improvement</a:t>
            </a:r>
            <a:endParaRPr lang="en-CA" sz="2200" i="1" dirty="0"/>
          </a:p>
          <a:p>
            <a:pPr lvl="1"/>
            <a:r>
              <a:rPr lang="en-CA" dirty="0" smtClean="0"/>
              <a:t>Improved accuracy </a:t>
            </a:r>
            <a:endParaRPr lang="en-CA" dirty="0"/>
          </a:p>
          <a:p>
            <a:pPr lvl="1"/>
            <a:r>
              <a:rPr lang="en-CA" dirty="0" smtClean="0"/>
              <a:t>Systemized rule-based audit tasks </a:t>
            </a:r>
          </a:p>
          <a:p>
            <a:pPr lvl="1"/>
            <a:r>
              <a:rPr lang="en-CA" dirty="0" smtClean="0"/>
              <a:t>Standardized some audit </a:t>
            </a:r>
            <a:r>
              <a:rPr lang="en-CA" dirty="0"/>
              <a:t>working papers </a:t>
            </a:r>
            <a:endParaRPr lang="en-CA" dirty="0" smtClean="0"/>
          </a:p>
          <a:p>
            <a:pPr lvl="1"/>
            <a:r>
              <a:rPr lang="en-CA" dirty="0" smtClean="0"/>
              <a:t>Auditors can spend more </a:t>
            </a:r>
            <a:r>
              <a:rPr lang="en-CA" dirty="0"/>
              <a:t>time </a:t>
            </a:r>
            <a:r>
              <a:rPr lang="en-CA" dirty="0" smtClean="0"/>
              <a:t>on </a:t>
            </a:r>
            <a:r>
              <a:rPr lang="en-CA" dirty="0"/>
              <a:t>tasks that require professional judgements. </a:t>
            </a:r>
            <a:endParaRPr lang="en-US" dirty="0"/>
          </a:p>
          <a:p>
            <a:endParaRPr lang="en-US" sz="135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14</a:t>
            </a:fld>
            <a:endParaRPr lang="en-US"/>
          </a:p>
        </p:txBody>
      </p:sp>
      <p:sp>
        <p:nvSpPr>
          <p:cNvPr id="2" name="Title 1"/>
          <p:cNvSpPr>
            <a:spLocks noGrp="1"/>
          </p:cNvSpPr>
          <p:nvPr>
            <p:ph type="title"/>
          </p:nvPr>
        </p:nvSpPr>
        <p:spPr/>
        <p:txBody>
          <a:bodyPr/>
          <a:lstStyle/>
          <a:p>
            <a:r>
              <a:rPr lang="en-US" dirty="0" smtClean="0"/>
              <a:t>Evaluation</a:t>
            </a:r>
            <a:endParaRPr lang="en-US" sz="3200" dirty="0"/>
          </a:p>
        </p:txBody>
      </p:sp>
    </p:spTree>
    <p:extLst>
      <p:ext uri="{BB962C8B-B14F-4D97-AF65-F5344CB8AC3E}">
        <p14:creationId xmlns:p14="http://schemas.microsoft.com/office/powerpoint/2010/main" val="206012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Limitations and Future Research</a:t>
            </a:r>
            <a:endParaRPr lang="en-US" sz="2800" dirty="0"/>
          </a:p>
        </p:txBody>
      </p:sp>
      <p:sp>
        <p:nvSpPr>
          <p:cNvPr id="3" name="Content Placeholder 2"/>
          <p:cNvSpPr>
            <a:spLocks noGrp="1"/>
          </p:cNvSpPr>
          <p:nvPr>
            <p:ph idx="1"/>
          </p:nvPr>
        </p:nvSpPr>
        <p:spPr>
          <a:xfrm>
            <a:off x="457200" y="1714500"/>
            <a:ext cx="8229600" cy="4343399"/>
          </a:xfrm>
        </p:spPr>
        <p:txBody>
          <a:bodyPr/>
          <a:lstStyle/>
          <a:p>
            <a:pPr marL="0" indent="0">
              <a:buNone/>
            </a:pPr>
            <a:r>
              <a:rPr lang="en-CA" sz="2000" dirty="0" smtClean="0"/>
              <a:t>Limitations:</a:t>
            </a:r>
          </a:p>
          <a:p>
            <a:r>
              <a:rPr lang="en-CA" sz="1800" dirty="0" smtClean="0"/>
              <a:t>Hard to obtain efficiency and effectiveness improvement measures from real audit engagements</a:t>
            </a:r>
          </a:p>
          <a:p>
            <a:pPr lvl="1"/>
            <a:r>
              <a:rPr lang="en-CA" sz="1600" dirty="0" smtClean="0"/>
              <a:t>External auditors are still conservative in adopting emerging technologies</a:t>
            </a:r>
          </a:p>
          <a:p>
            <a:pPr lvl="1"/>
            <a:r>
              <a:rPr lang="en-CA" sz="1600" dirty="0" smtClean="0"/>
              <a:t>The CPA firm lacks RPA talents to expand the RPA prototype </a:t>
            </a:r>
          </a:p>
          <a:p>
            <a:pPr marL="0" indent="0">
              <a:buNone/>
            </a:pPr>
            <a:endParaRPr lang="en-CA" sz="2000" dirty="0"/>
          </a:p>
          <a:p>
            <a:pPr marL="0" indent="0">
              <a:buNone/>
            </a:pPr>
            <a:r>
              <a:rPr lang="en-CA" sz="2000" dirty="0" smtClean="0"/>
              <a:t>Future Research</a:t>
            </a:r>
          </a:p>
          <a:p>
            <a:r>
              <a:rPr lang="en-CA" sz="1600" dirty="0" smtClean="0"/>
              <a:t>Challenges in adopting RPA in external audit</a:t>
            </a:r>
          </a:p>
          <a:p>
            <a:r>
              <a:rPr lang="en-CA" sz="1600" dirty="0" smtClean="0"/>
              <a:t>Potential risks of RPA adoption in external audit</a:t>
            </a:r>
            <a:endParaRPr lang="en-US" sz="1600" dirty="0" smtClean="0"/>
          </a:p>
          <a:p>
            <a:r>
              <a:rPr lang="en-US" sz="1600" dirty="0" smtClean="0"/>
              <a:t>The deployment model of RPA </a:t>
            </a:r>
            <a:endParaRPr lang="en-US" sz="1800" dirty="0" smtClean="0"/>
          </a:p>
          <a:p>
            <a:pPr lvl="1"/>
            <a:r>
              <a:rPr lang="en-US" sz="1600" dirty="0" smtClean="0"/>
              <a:t>Decentralized, centralized, or hybrid? </a:t>
            </a:r>
            <a:endParaRPr lang="en-US" sz="1600" dirty="0"/>
          </a:p>
          <a:p>
            <a:r>
              <a:rPr lang="en-US" sz="1600" dirty="0" smtClean="0"/>
              <a:t>The cost and benefit analysis of using RPA in external audit</a:t>
            </a:r>
          </a:p>
          <a:p>
            <a:endParaRPr lang="en-US" sz="200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15</a:t>
            </a:fld>
            <a:endParaRPr lang="en-US"/>
          </a:p>
        </p:txBody>
      </p:sp>
    </p:spTree>
    <p:extLst>
      <p:ext uri="{BB962C8B-B14F-4D97-AF65-F5344CB8AC3E}">
        <p14:creationId xmlns:p14="http://schemas.microsoft.com/office/powerpoint/2010/main" val="884217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457200" y="1700211"/>
            <a:ext cx="8229600" cy="4257675"/>
          </a:xfrm>
        </p:spPr>
        <p:txBody>
          <a:bodyPr/>
          <a:lstStyle/>
          <a:p>
            <a:r>
              <a:rPr lang="en-CA" sz="2000" dirty="0" smtClean="0"/>
              <a:t>RPA has the potential to automate the mundane tasks in external audit </a:t>
            </a:r>
          </a:p>
          <a:p>
            <a:endParaRPr lang="en-CA" sz="2000" dirty="0" smtClean="0"/>
          </a:p>
          <a:p>
            <a:r>
              <a:rPr lang="en-CA" sz="2000" dirty="0" smtClean="0"/>
              <a:t>This case </a:t>
            </a:r>
            <a:r>
              <a:rPr lang="en-CA" sz="2000" dirty="0"/>
              <a:t>study </a:t>
            </a:r>
            <a:r>
              <a:rPr lang="en-US" sz="2000" dirty="0" smtClean="0"/>
              <a:t>focused </a:t>
            </a:r>
            <a:r>
              <a:rPr lang="en-US" sz="2000" dirty="0"/>
              <a:t>on the process of </a:t>
            </a:r>
            <a:r>
              <a:rPr lang="en-US" sz="2000" dirty="0" smtClean="0"/>
              <a:t>RPA development for </a:t>
            </a:r>
            <a:r>
              <a:rPr lang="en-US" sz="2000" dirty="0"/>
              <a:t>Single </a:t>
            </a:r>
            <a:r>
              <a:rPr lang="en-US" sz="2000" dirty="0" smtClean="0"/>
              <a:t>Audits and its impact on audit quality. </a:t>
            </a:r>
          </a:p>
          <a:p>
            <a:endParaRPr lang="en-US" sz="2000" dirty="0"/>
          </a:p>
          <a:p>
            <a:r>
              <a:rPr lang="en-US" sz="2000" dirty="0" smtClean="0"/>
              <a:t>The </a:t>
            </a:r>
            <a:r>
              <a:rPr lang="en-US" sz="2000" dirty="0"/>
              <a:t>initial evaluation </a:t>
            </a:r>
            <a:r>
              <a:rPr lang="en-US" sz="2000" dirty="0" smtClean="0"/>
              <a:t>measures show </a:t>
            </a:r>
            <a:r>
              <a:rPr lang="en-US" sz="2000" dirty="0"/>
              <a:t>that the automated and redesigned audit procedure </a:t>
            </a:r>
            <a:r>
              <a:rPr lang="en-US" sz="2000" dirty="0" smtClean="0"/>
              <a:t>can enhance </a:t>
            </a:r>
            <a:r>
              <a:rPr lang="en-US" sz="2000" dirty="0"/>
              <a:t>efficiency and effectiveness.</a:t>
            </a:r>
            <a:r>
              <a:rPr lang="en-US" sz="2000" i="1" dirty="0"/>
              <a:t> </a:t>
            </a:r>
            <a:endParaRPr lang="en-US" sz="2000" i="1" dirty="0" smtClean="0"/>
          </a:p>
          <a:p>
            <a:endParaRPr lang="en-US" sz="2000" i="1" dirty="0" smtClean="0"/>
          </a:p>
          <a:p>
            <a:endParaRPr lang="en-CA" sz="2000" dirty="0" smtClean="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16</a:t>
            </a:fld>
            <a:endParaRPr lang="en-US"/>
          </a:p>
        </p:txBody>
      </p:sp>
    </p:spTree>
    <p:extLst>
      <p:ext uri="{BB962C8B-B14F-4D97-AF65-F5344CB8AC3E}">
        <p14:creationId xmlns:p14="http://schemas.microsoft.com/office/powerpoint/2010/main" val="106181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sz="2000" dirty="0" smtClean="0">
                <a:solidFill>
                  <a:schemeClr val="tx2"/>
                </a:solidFill>
              </a:rPr>
              <a:t>Please contact me at:</a:t>
            </a:r>
          </a:p>
          <a:p>
            <a:r>
              <a:rPr lang="en-US" sz="2000" dirty="0" smtClean="0">
                <a:solidFill>
                  <a:schemeClr val="tx2"/>
                </a:solidFill>
                <a:hlinkClick r:id="rId2"/>
              </a:rPr>
              <a:t>abigail.zhang@rutgers.edu</a:t>
            </a:r>
            <a:endParaRPr lang="en-US" sz="2000" dirty="0" smtClean="0">
              <a:solidFill>
                <a:schemeClr val="tx2"/>
              </a:solidFill>
            </a:endParaRPr>
          </a:p>
          <a:p>
            <a:endParaRPr lang="en-US" sz="2000" dirty="0">
              <a:solidFill>
                <a:schemeClr val="tx2"/>
              </a:solidFill>
            </a:endParaRPr>
          </a:p>
        </p:txBody>
      </p:sp>
      <p:sp>
        <p:nvSpPr>
          <p:cNvPr id="5" name="Title 4"/>
          <p:cNvSpPr>
            <a:spLocks noGrp="1"/>
          </p:cNvSpPr>
          <p:nvPr>
            <p:ph type="ctrTitle"/>
          </p:nvPr>
        </p:nvSpPr>
        <p:spPr/>
        <p:txBody>
          <a:bodyPr/>
          <a:lstStyle/>
          <a:p>
            <a:r>
              <a:rPr lang="en-US" sz="6600" dirty="0" smtClean="0">
                <a:solidFill>
                  <a:schemeClr val="tx2"/>
                </a:solidFill>
              </a:rPr>
              <a:t>Thank you!</a:t>
            </a:r>
            <a:endParaRPr lang="en-US" sz="6600" dirty="0">
              <a:solidFill>
                <a:schemeClr val="tx2"/>
              </a:solidFill>
            </a:endParaRP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17</a:t>
            </a:fld>
            <a:endParaRPr lang="en-US"/>
          </a:p>
        </p:txBody>
      </p:sp>
    </p:spTree>
    <p:extLst>
      <p:ext uri="{BB962C8B-B14F-4D97-AF65-F5344CB8AC3E}">
        <p14:creationId xmlns:p14="http://schemas.microsoft.com/office/powerpoint/2010/main" val="1285528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Outline </a:t>
            </a:r>
            <a:endParaRPr lang="en-US" sz="2800"/>
          </a:p>
        </p:txBody>
      </p:sp>
      <p:sp>
        <p:nvSpPr>
          <p:cNvPr id="3" name="Content Placeholder 2"/>
          <p:cNvSpPr>
            <a:spLocks noGrp="1"/>
          </p:cNvSpPr>
          <p:nvPr>
            <p:ph idx="1"/>
          </p:nvPr>
        </p:nvSpPr>
        <p:spPr>
          <a:xfrm>
            <a:off x="457199" y="1564481"/>
            <a:ext cx="7300913" cy="4533900"/>
          </a:xfrm>
        </p:spPr>
        <p:txBody>
          <a:bodyPr/>
          <a:lstStyle/>
          <a:p>
            <a:pPr>
              <a:lnSpc>
                <a:spcPct val="150000"/>
              </a:lnSpc>
            </a:pPr>
            <a:r>
              <a:rPr lang="en-US" sz="2000" dirty="0"/>
              <a:t>I</a:t>
            </a:r>
            <a:r>
              <a:rPr lang="en-US" sz="2000" dirty="0" smtClean="0"/>
              <a:t>ntroduction</a:t>
            </a:r>
          </a:p>
          <a:p>
            <a:pPr>
              <a:lnSpc>
                <a:spcPct val="150000"/>
              </a:lnSpc>
            </a:pPr>
            <a:r>
              <a:rPr lang="en-US" sz="2000" dirty="0" smtClean="0"/>
              <a:t>Case </a:t>
            </a:r>
            <a:r>
              <a:rPr lang="en-US" sz="2000" dirty="0"/>
              <a:t>B</a:t>
            </a:r>
            <a:r>
              <a:rPr lang="en-US" sz="2000" dirty="0" smtClean="0"/>
              <a:t>ackground</a:t>
            </a:r>
          </a:p>
          <a:p>
            <a:pPr>
              <a:lnSpc>
                <a:spcPct val="150000"/>
              </a:lnSpc>
            </a:pPr>
            <a:r>
              <a:rPr lang="en-US" sz="2000" dirty="0" smtClean="0"/>
              <a:t>The Original Audit Process</a:t>
            </a:r>
          </a:p>
          <a:p>
            <a:pPr>
              <a:lnSpc>
                <a:spcPct val="150000"/>
              </a:lnSpc>
            </a:pPr>
            <a:r>
              <a:rPr lang="en-US" sz="2000" dirty="0" smtClean="0"/>
              <a:t>Audit Process Automation and Process Redesign</a:t>
            </a:r>
          </a:p>
          <a:p>
            <a:pPr>
              <a:lnSpc>
                <a:spcPct val="150000"/>
              </a:lnSpc>
            </a:pPr>
            <a:r>
              <a:rPr lang="en-US" sz="2000" dirty="0" smtClean="0"/>
              <a:t>The RPA Prototype</a:t>
            </a:r>
          </a:p>
          <a:p>
            <a:pPr>
              <a:lnSpc>
                <a:spcPct val="150000"/>
              </a:lnSpc>
            </a:pPr>
            <a:r>
              <a:rPr lang="en-US" sz="2000" dirty="0" smtClean="0"/>
              <a:t>Evaluation Measures</a:t>
            </a:r>
          </a:p>
          <a:p>
            <a:pPr>
              <a:lnSpc>
                <a:spcPct val="150000"/>
              </a:lnSpc>
            </a:pPr>
            <a:r>
              <a:rPr lang="en-US" sz="2000" dirty="0" smtClean="0"/>
              <a:t>Limitations and Future Research</a:t>
            </a:r>
          </a:p>
          <a:p>
            <a:pPr>
              <a:lnSpc>
                <a:spcPct val="150000"/>
              </a:lnSpc>
            </a:pPr>
            <a:r>
              <a:rPr lang="en-US" sz="2000" dirty="0" smtClean="0"/>
              <a:t>Conclusions </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2</a:t>
            </a:fld>
            <a:endParaRPr lang="en-US"/>
          </a:p>
        </p:txBody>
      </p:sp>
    </p:spTree>
    <p:extLst>
      <p:ext uri="{BB962C8B-B14F-4D97-AF65-F5344CB8AC3E}">
        <p14:creationId xmlns:p14="http://schemas.microsoft.com/office/powerpoint/2010/main" val="69047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2000" dirty="0" smtClean="0"/>
              <a:t>“Although </a:t>
            </a:r>
            <a:r>
              <a:rPr lang="en-US" sz="2000" dirty="0"/>
              <a:t>we did not observe the use of emerging technologies on audits inspected in 2018 — such as </a:t>
            </a:r>
            <a:r>
              <a:rPr lang="en-US" sz="2000" dirty="0" smtClean="0"/>
              <a:t>artificial intelligence </a:t>
            </a:r>
            <a:r>
              <a:rPr lang="en-US" sz="2000" dirty="0"/>
              <a:t>and </a:t>
            </a:r>
            <a:r>
              <a:rPr lang="en-US" sz="2000" b="1" dirty="0"/>
              <a:t>robotic process automation</a:t>
            </a:r>
            <a:r>
              <a:rPr lang="en-US" sz="2000" dirty="0"/>
              <a:t>— we observed that </a:t>
            </a:r>
            <a:r>
              <a:rPr lang="en-US" sz="2000" b="1" dirty="0"/>
              <a:t>audit firms are actively considering </a:t>
            </a:r>
            <a:r>
              <a:rPr lang="en-US" sz="2000" b="1" dirty="0" smtClean="0"/>
              <a:t>these technologies </a:t>
            </a:r>
            <a:r>
              <a:rPr lang="en-US" sz="2000" b="1" dirty="0"/>
              <a:t>when developing their future software audit tools</a:t>
            </a:r>
            <a:r>
              <a:rPr lang="en-US" sz="2000" dirty="0"/>
              <a:t>.”  </a:t>
            </a:r>
            <a:r>
              <a:rPr lang="en-US" sz="2000" dirty="0" smtClean="0"/>
              <a:t>(</a:t>
            </a:r>
            <a:r>
              <a:rPr lang="en-US" sz="2000" dirty="0"/>
              <a:t>Staff Preview of 2018 Inspection </a:t>
            </a:r>
            <a:r>
              <a:rPr lang="en-US" sz="2000" dirty="0" smtClean="0"/>
              <a:t>Observations, PCAOB).  </a:t>
            </a:r>
            <a:endParaRPr lang="en-US" sz="2000" dirty="0"/>
          </a:p>
          <a:p>
            <a:endParaRPr lang="en-US" sz="2000" dirty="0"/>
          </a:p>
          <a:p>
            <a:r>
              <a:rPr lang="en-US" sz="2000" dirty="0"/>
              <a:t>T</a:t>
            </a:r>
            <a:r>
              <a:rPr lang="en-US" sz="2000" dirty="0" smtClean="0"/>
              <a:t>his is becoming more of a focus by regulatory agencies like the PCAOB and AICPA. </a:t>
            </a:r>
          </a:p>
          <a:p>
            <a:endParaRPr lang="en-US" sz="2000" dirty="0" smtClean="0"/>
          </a:p>
          <a:p>
            <a:r>
              <a:rPr lang="en-US" sz="2000" dirty="0" smtClean="0"/>
              <a:t>Call for research in understanding how these technologies will affect audit procedures and impact audit quality. </a:t>
            </a:r>
            <a:endParaRPr lang="en-US" sz="200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3</a:t>
            </a:fld>
            <a:endParaRPr lang="en-US"/>
          </a:p>
        </p:txBody>
      </p:sp>
    </p:spTree>
    <p:extLst>
      <p:ext uri="{BB962C8B-B14F-4D97-AF65-F5344CB8AC3E}">
        <p14:creationId xmlns:p14="http://schemas.microsoft.com/office/powerpoint/2010/main" val="5522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dirty="0"/>
              <a:t>This study focuses </a:t>
            </a:r>
            <a:r>
              <a:rPr lang="en-US" dirty="0" smtClean="0"/>
              <a:t>on </a:t>
            </a:r>
            <a:r>
              <a:rPr lang="en-US" dirty="0"/>
              <a:t>Robotic Process Automation (RPA) </a:t>
            </a:r>
            <a:r>
              <a:rPr lang="en-US" dirty="0" smtClean="0"/>
              <a:t>:</a:t>
            </a:r>
          </a:p>
          <a:p>
            <a:pPr marL="0" indent="0">
              <a:buNone/>
            </a:pPr>
            <a:endParaRPr lang="en-US" dirty="0" smtClean="0"/>
          </a:p>
          <a:p>
            <a:r>
              <a:rPr lang="en-US" sz="2200" dirty="0" smtClean="0"/>
              <a:t>the </a:t>
            </a:r>
            <a:r>
              <a:rPr lang="en-US" sz="2200" dirty="0"/>
              <a:t>process of a pilot development of </a:t>
            </a:r>
            <a:r>
              <a:rPr lang="en-US" sz="2200" dirty="0" smtClean="0"/>
              <a:t>RPA </a:t>
            </a:r>
            <a:r>
              <a:rPr lang="en-US" sz="2200" dirty="0"/>
              <a:t>for a specific type of </a:t>
            </a:r>
            <a:r>
              <a:rPr lang="en-US" sz="2200" dirty="0" smtClean="0"/>
              <a:t>audit</a:t>
            </a:r>
          </a:p>
          <a:p>
            <a:endParaRPr lang="en-US" sz="2200" dirty="0" smtClean="0"/>
          </a:p>
          <a:p>
            <a:r>
              <a:rPr lang="en-US" sz="2200" dirty="0" smtClean="0"/>
              <a:t>how RPA can </a:t>
            </a:r>
            <a:r>
              <a:rPr lang="en-US" sz="2200" dirty="0"/>
              <a:t>be integrated into </a:t>
            </a:r>
            <a:r>
              <a:rPr lang="en-US" sz="2200" dirty="0" smtClean="0"/>
              <a:t>the </a:t>
            </a:r>
            <a:r>
              <a:rPr lang="en-US" sz="2200" dirty="0"/>
              <a:t>current audit </a:t>
            </a:r>
            <a:r>
              <a:rPr lang="en-US" sz="2200" dirty="0" smtClean="0"/>
              <a:t>methodology</a:t>
            </a:r>
          </a:p>
          <a:p>
            <a:endParaRPr lang="en-US" sz="2200" dirty="0"/>
          </a:p>
          <a:p>
            <a:r>
              <a:rPr lang="en-US" sz="2200" dirty="0" smtClean="0"/>
              <a:t>how audit efficiency and effectiveness can be affected</a:t>
            </a:r>
            <a:endParaRPr lang="en-US" sz="2200" dirty="0"/>
          </a:p>
          <a:p>
            <a:endParaRPr lang="en-US" sz="2200"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4</a:t>
            </a:fld>
            <a:endParaRPr lang="en-US"/>
          </a:p>
        </p:txBody>
      </p:sp>
    </p:spTree>
    <p:extLst>
      <p:ext uri="{BB962C8B-B14F-4D97-AF65-F5344CB8AC3E}">
        <p14:creationId xmlns:p14="http://schemas.microsoft.com/office/powerpoint/2010/main" val="64269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5</a:t>
            </a:fld>
            <a:endParaRPr lang="en-US"/>
          </a:p>
        </p:txBody>
      </p:sp>
      <p:sp>
        <p:nvSpPr>
          <p:cNvPr id="6" name="Oval 5"/>
          <p:cNvSpPr/>
          <p:nvPr/>
        </p:nvSpPr>
        <p:spPr>
          <a:xfrm>
            <a:off x="2252662" y="2019008"/>
            <a:ext cx="4638675" cy="27146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79069" y="1603375"/>
            <a:ext cx="1157288" cy="62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Software 1</a:t>
            </a:r>
            <a:endParaRPr lang="en-US" sz="1600"/>
          </a:p>
        </p:txBody>
      </p:sp>
      <p:sp>
        <p:nvSpPr>
          <p:cNvPr id="8" name="Rounded Rectangle 7"/>
          <p:cNvSpPr/>
          <p:nvPr/>
        </p:nvSpPr>
        <p:spPr>
          <a:xfrm>
            <a:off x="1900235" y="2643187"/>
            <a:ext cx="1157288" cy="6286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Software 5</a:t>
            </a:r>
            <a:endParaRPr lang="en-US" sz="1600" dirty="0"/>
          </a:p>
        </p:txBody>
      </p:sp>
      <p:sp>
        <p:nvSpPr>
          <p:cNvPr id="9" name="Rounded Rectangle 8"/>
          <p:cNvSpPr/>
          <p:nvPr/>
        </p:nvSpPr>
        <p:spPr>
          <a:xfrm>
            <a:off x="6086476" y="2643187"/>
            <a:ext cx="1157288" cy="6286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Software 2</a:t>
            </a:r>
            <a:endParaRPr lang="en-US" sz="1600" dirty="0"/>
          </a:p>
        </p:txBody>
      </p:sp>
      <p:sp>
        <p:nvSpPr>
          <p:cNvPr id="10" name="Rounded Rectangle 9"/>
          <p:cNvSpPr/>
          <p:nvPr/>
        </p:nvSpPr>
        <p:spPr>
          <a:xfrm>
            <a:off x="2821781" y="4133557"/>
            <a:ext cx="1157288" cy="6286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Software 4</a:t>
            </a:r>
            <a:endParaRPr lang="en-US" sz="1600" dirty="0"/>
          </a:p>
        </p:txBody>
      </p:sp>
      <p:sp>
        <p:nvSpPr>
          <p:cNvPr id="11" name="Rounded Rectangle 10"/>
          <p:cNvSpPr/>
          <p:nvPr/>
        </p:nvSpPr>
        <p:spPr>
          <a:xfrm>
            <a:off x="5507832" y="4086224"/>
            <a:ext cx="1157288" cy="62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Software 3</a:t>
            </a:r>
            <a:endParaRPr lang="en-US" sz="1600" dirty="0"/>
          </a:p>
        </p:txBody>
      </p:sp>
      <p:sp>
        <p:nvSpPr>
          <p:cNvPr id="12" name="TextBox 11"/>
          <p:cNvSpPr txBox="1"/>
          <p:nvPr/>
        </p:nvSpPr>
        <p:spPr>
          <a:xfrm>
            <a:off x="2957508" y="3203649"/>
            <a:ext cx="3357565" cy="646331"/>
          </a:xfrm>
          <a:prstGeom prst="rect">
            <a:avLst/>
          </a:prstGeom>
          <a:noFill/>
        </p:spPr>
        <p:txBody>
          <a:bodyPr wrap="square" rtlCol="0">
            <a:spAutoFit/>
          </a:bodyPr>
          <a:lstStyle/>
          <a:p>
            <a:pPr algn="ctr"/>
            <a:r>
              <a:rPr lang="en-US" b="1" dirty="0" smtClean="0">
                <a:solidFill>
                  <a:schemeClr val="tx2"/>
                </a:solidFill>
              </a:rPr>
              <a:t>Robotic Process Automation (RPA)</a:t>
            </a:r>
            <a:endParaRPr lang="en-US" b="1" dirty="0">
              <a:solidFill>
                <a:schemeClr val="tx2"/>
              </a:solidFill>
            </a:endParaRPr>
          </a:p>
        </p:txBody>
      </p:sp>
      <p:sp>
        <p:nvSpPr>
          <p:cNvPr id="13" name="Rectangle 12"/>
          <p:cNvSpPr/>
          <p:nvPr/>
        </p:nvSpPr>
        <p:spPr>
          <a:xfrm>
            <a:off x="650082" y="4993392"/>
            <a:ext cx="4572000" cy="1015663"/>
          </a:xfrm>
          <a:prstGeom prst="rect">
            <a:avLst/>
          </a:prstGeom>
        </p:spPr>
        <p:txBody>
          <a:bodyPr>
            <a:spAutoFit/>
          </a:bodyPr>
          <a:lstStyle/>
          <a:p>
            <a:pPr marL="285750" indent="-285750">
              <a:buFont typeface="Arial" charset="0"/>
              <a:buChar char="•"/>
            </a:pPr>
            <a:r>
              <a:rPr lang="en-US" sz="2000" dirty="0">
                <a:solidFill>
                  <a:schemeClr val="tx2"/>
                </a:solidFill>
              </a:rPr>
              <a:t>S</a:t>
            </a:r>
            <a:r>
              <a:rPr lang="en-US" sz="2000" dirty="0" smtClean="0">
                <a:solidFill>
                  <a:schemeClr val="tx2"/>
                </a:solidFill>
              </a:rPr>
              <a:t>tructured data</a:t>
            </a:r>
          </a:p>
          <a:p>
            <a:pPr marL="285750" indent="-285750">
              <a:buFont typeface="Arial" charset="0"/>
              <a:buChar char="•"/>
            </a:pPr>
            <a:r>
              <a:rPr lang="en-US" sz="2000" dirty="0" smtClean="0">
                <a:solidFill>
                  <a:schemeClr val="tx2"/>
                </a:solidFill>
              </a:rPr>
              <a:t>Rule-based processes</a:t>
            </a:r>
          </a:p>
          <a:p>
            <a:pPr marL="285750" indent="-285750">
              <a:buFont typeface="Arial" charset="0"/>
              <a:buChar char="•"/>
            </a:pPr>
            <a:r>
              <a:rPr lang="en-US" sz="2000" dirty="0" smtClean="0">
                <a:solidFill>
                  <a:schemeClr val="tx2"/>
                </a:solidFill>
              </a:rPr>
              <a:t>A </a:t>
            </a:r>
            <a:r>
              <a:rPr lang="en-US" sz="2000" dirty="0">
                <a:solidFill>
                  <a:schemeClr val="tx2"/>
                </a:solidFill>
              </a:rPr>
              <a:t>single correct outcome </a:t>
            </a:r>
          </a:p>
        </p:txBody>
      </p:sp>
      <p:sp>
        <p:nvSpPr>
          <p:cNvPr id="14" name="Rectangle 13"/>
          <p:cNvSpPr/>
          <p:nvPr/>
        </p:nvSpPr>
        <p:spPr>
          <a:xfrm>
            <a:off x="2936082" y="6184483"/>
            <a:ext cx="3890809" cy="338554"/>
          </a:xfrm>
          <a:prstGeom prst="rect">
            <a:avLst/>
          </a:prstGeom>
        </p:spPr>
        <p:txBody>
          <a:bodyPr wrap="none">
            <a:spAutoFit/>
          </a:bodyPr>
          <a:lstStyle/>
          <a:p>
            <a:r>
              <a:rPr lang="en-US" sz="1600" dirty="0">
                <a:solidFill>
                  <a:schemeClr val="tx1">
                    <a:lumMod val="75000"/>
                    <a:lumOff val="25000"/>
                  </a:schemeClr>
                </a:solidFill>
              </a:rPr>
              <a:t>(IEEE, 2017; </a:t>
            </a:r>
            <a:r>
              <a:rPr lang="en-US" sz="1600" dirty="0" err="1">
                <a:solidFill>
                  <a:schemeClr val="tx1">
                    <a:lumMod val="75000"/>
                    <a:lumOff val="25000"/>
                  </a:schemeClr>
                </a:solidFill>
              </a:rPr>
              <a:t>Lacity</a:t>
            </a:r>
            <a:r>
              <a:rPr lang="en-US" sz="1600" dirty="0">
                <a:solidFill>
                  <a:schemeClr val="tx1">
                    <a:lumMod val="75000"/>
                    <a:lumOff val="25000"/>
                  </a:schemeClr>
                </a:solidFill>
              </a:rPr>
              <a:t> and Willcocks, 2017)</a:t>
            </a:r>
          </a:p>
        </p:txBody>
      </p:sp>
    </p:spTree>
    <p:extLst>
      <p:ext uri="{BB962C8B-B14F-4D97-AF65-F5344CB8AC3E}">
        <p14:creationId xmlns:p14="http://schemas.microsoft.com/office/powerpoint/2010/main" val="38416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Background</a:t>
            </a:r>
            <a:endParaRPr lang="en-US" dirty="0"/>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6</a:t>
            </a:fld>
            <a:endParaRPr lang="en-US"/>
          </a:p>
        </p:txBody>
      </p:sp>
      <p:pic>
        <p:nvPicPr>
          <p:cNvPr id="5" name="Picture 4"/>
          <p:cNvPicPr>
            <a:picLocks noChangeAspect="1"/>
          </p:cNvPicPr>
          <p:nvPr/>
        </p:nvPicPr>
        <p:blipFill>
          <a:blip r:embed="rId3"/>
          <a:stretch>
            <a:fillRect/>
          </a:stretch>
        </p:blipFill>
        <p:spPr>
          <a:xfrm>
            <a:off x="698499" y="1646237"/>
            <a:ext cx="2528888" cy="1668463"/>
          </a:xfrm>
          <a:prstGeom prst="rect">
            <a:avLst/>
          </a:prstGeom>
        </p:spPr>
      </p:pic>
      <p:sp>
        <p:nvSpPr>
          <p:cNvPr id="6" name="Rectangle 5"/>
          <p:cNvSpPr/>
          <p:nvPr/>
        </p:nvSpPr>
        <p:spPr>
          <a:xfrm>
            <a:off x="4114800" y="1837372"/>
            <a:ext cx="4572000" cy="1015663"/>
          </a:xfrm>
          <a:prstGeom prst="rect">
            <a:avLst/>
          </a:prstGeom>
        </p:spPr>
        <p:txBody>
          <a:bodyPr>
            <a:spAutoFit/>
          </a:bodyPr>
          <a:lstStyle/>
          <a:p>
            <a:r>
              <a:rPr lang="en-US" sz="2000" dirty="0">
                <a:solidFill>
                  <a:schemeClr val="tx1">
                    <a:lumMod val="75000"/>
                    <a:lumOff val="25000"/>
                  </a:schemeClr>
                </a:solidFill>
              </a:rPr>
              <a:t>Single Audits are audits of non-federal entities </a:t>
            </a:r>
            <a:r>
              <a:rPr lang="en-US" sz="2000" dirty="0" smtClean="0">
                <a:solidFill>
                  <a:schemeClr val="tx1">
                    <a:lumMod val="75000"/>
                    <a:lumOff val="25000"/>
                  </a:schemeClr>
                </a:solidFill>
              </a:rPr>
              <a:t>that </a:t>
            </a:r>
            <a:r>
              <a:rPr lang="en-US" sz="2000" dirty="0">
                <a:solidFill>
                  <a:schemeClr val="tx1">
                    <a:lumMod val="75000"/>
                    <a:lumOff val="25000"/>
                  </a:schemeClr>
                </a:solidFill>
              </a:rPr>
              <a:t>expend $750,000 or more of Federal funds in one year. </a:t>
            </a:r>
          </a:p>
        </p:txBody>
      </p:sp>
      <p:sp>
        <p:nvSpPr>
          <p:cNvPr id="7" name="Rectangle 6"/>
          <p:cNvSpPr/>
          <p:nvPr/>
        </p:nvSpPr>
        <p:spPr>
          <a:xfrm>
            <a:off x="782141" y="3625800"/>
            <a:ext cx="3259422" cy="1015663"/>
          </a:xfrm>
          <a:prstGeom prst="rect">
            <a:avLst/>
          </a:prstGeom>
        </p:spPr>
        <p:txBody>
          <a:bodyPr wrap="square">
            <a:spAutoFit/>
          </a:bodyPr>
          <a:lstStyle/>
          <a:p>
            <a:r>
              <a:rPr lang="en-CA" sz="2000" dirty="0" smtClean="0">
                <a:solidFill>
                  <a:schemeClr val="tx1">
                    <a:lumMod val="75000"/>
                    <a:lumOff val="25000"/>
                  </a:schemeClr>
                </a:solidFill>
              </a:rPr>
              <a:t>A </a:t>
            </a:r>
            <a:r>
              <a:rPr lang="en-CA" sz="2000" dirty="0">
                <a:solidFill>
                  <a:schemeClr val="tx1">
                    <a:lumMod val="75000"/>
                    <a:lumOff val="25000"/>
                  </a:schemeClr>
                </a:solidFill>
              </a:rPr>
              <a:t>list of candidate tasks for automation in the</a:t>
            </a:r>
            <a:r>
              <a:rPr lang="en-CA" sz="2000" b="1" dirty="0">
                <a:solidFill>
                  <a:schemeClr val="tx1">
                    <a:lumMod val="75000"/>
                    <a:lumOff val="25000"/>
                  </a:schemeClr>
                </a:solidFill>
              </a:rPr>
              <a:t> audit planning phase.</a:t>
            </a:r>
            <a:r>
              <a:rPr lang="en-CA" sz="2000" dirty="0">
                <a:solidFill>
                  <a:schemeClr val="tx1">
                    <a:lumMod val="75000"/>
                    <a:lumOff val="25000"/>
                  </a:schemeClr>
                </a:solidFill>
              </a:rPr>
              <a:t> </a:t>
            </a:r>
          </a:p>
        </p:txBody>
      </p:sp>
      <p:pic>
        <p:nvPicPr>
          <p:cNvPr id="8" name="Picture 7"/>
          <p:cNvPicPr>
            <a:picLocks noChangeAspect="1"/>
          </p:cNvPicPr>
          <p:nvPr/>
        </p:nvPicPr>
        <p:blipFill>
          <a:blip r:embed="rId4"/>
          <a:stretch>
            <a:fillRect/>
          </a:stretch>
        </p:blipFill>
        <p:spPr>
          <a:xfrm>
            <a:off x="4555917" y="3517476"/>
            <a:ext cx="1383506" cy="1269439"/>
          </a:xfrm>
          <a:prstGeom prst="rect">
            <a:avLst/>
          </a:prstGeom>
        </p:spPr>
      </p:pic>
      <p:pic>
        <p:nvPicPr>
          <p:cNvPr id="9" name="Picture 8"/>
          <p:cNvPicPr>
            <a:picLocks noChangeAspect="1"/>
          </p:cNvPicPr>
          <p:nvPr/>
        </p:nvPicPr>
        <p:blipFill>
          <a:blip r:embed="rId5"/>
          <a:stretch>
            <a:fillRect/>
          </a:stretch>
        </p:blipFill>
        <p:spPr>
          <a:xfrm>
            <a:off x="2032512" y="5163106"/>
            <a:ext cx="2135187" cy="1425575"/>
          </a:xfrm>
          <a:prstGeom prst="rect">
            <a:avLst/>
          </a:prstGeom>
        </p:spPr>
      </p:pic>
      <p:sp>
        <p:nvSpPr>
          <p:cNvPr id="10" name="Rectangle 9"/>
          <p:cNvSpPr/>
          <p:nvPr/>
        </p:nvSpPr>
        <p:spPr>
          <a:xfrm>
            <a:off x="4383460" y="5560020"/>
            <a:ext cx="5163367" cy="1015663"/>
          </a:xfrm>
          <a:prstGeom prst="rect">
            <a:avLst/>
          </a:prstGeom>
        </p:spPr>
        <p:txBody>
          <a:bodyPr wrap="square">
            <a:spAutoFit/>
          </a:bodyPr>
          <a:lstStyle/>
          <a:p>
            <a:r>
              <a:rPr lang="en-CA" sz="2000" dirty="0" smtClean="0">
                <a:solidFill>
                  <a:schemeClr val="tx1">
                    <a:lumMod val="75000"/>
                    <a:lumOff val="25000"/>
                  </a:schemeClr>
                </a:solidFill>
              </a:rPr>
              <a:t>O</a:t>
            </a:r>
            <a:r>
              <a:rPr lang="en-CA" sz="2000" smtClean="0">
                <a:solidFill>
                  <a:schemeClr val="tx1">
                    <a:lumMod val="75000"/>
                    <a:lumOff val="25000"/>
                  </a:schemeClr>
                </a:solidFill>
              </a:rPr>
              <a:t>bserved </a:t>
            </a:r>
            <a:r>
              <a:rPr lang="en-CA" sz="2000" dirty="0">
                <a:solidFill>
                  <a:schemeClr val="tx1">
                    <a:lumMod val="75000"/>
                    <a:lumOff val="25000"/>
                  </a:schemeClr>
                </a:solidFill>
              </a:rPr>
              <a:t>5 real audit </a:t>
            </a:r>
            <a:r>
              <a:rPr lang="en-CA" sz="2000" dirty="0" smtClean="0">
                <a:solidFill>
                  <a:schemeClr val="tx1">
                    <a:lumMod val="75000"/>
                    <a:lumOff val="25000"/>
                  </a:schemeClr>
                </a:solidFill>
              </a:rPr>
              <a:t>engagements and </a:t>
            </a:r>
            <a:r>
              <a:rPr lang="en-CA" sz="2000" dirty="0">
                <a:solidFill>
                  <a:schemeClr val="tx1">
                    <a:lumMod val="75000"/>
                    <a:lumOff val="25000"/>
                  </a:schemeClr>
                </a:solidFill>
              </a:rPr>
              <a:t>documented the details of </a:t>
            </a:r>
            <a:r>
              <a:rPr lang="en-CA" sz="2000">
                <a:solidFill>
                  <a:schemeClr val="tx1">
                    <a:lumMod val="75000"/>
                    <a:lumOff val="25000"/>
                  </a:schemeClr>
                </a:solidFill>
              </a:rPr>
              <a:t>the </a:t>
            </a:r>
            <a:r>
              <a:rPr lang="en-CA" sz="2000" smtClean="0">
                <a:solidFill>
                  <a:schemeClr val="tx1">
                    <a:lumMod val="75000"/>
                    <a:lumOff val="25000"/>
                  </a:schemeClr>
                </a:solidFill>
              </a:rPr>
              <a:t>steps. </a:t>
            </a: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172942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The </a:t>
            </a:r>
            <a:r>
              <a:rPr lang="en-US" sz="2700" dirty="0" smtClean="0"/>
              <a:t>Original Audit Planning Process</a:t>
            </a:r>
            <a:endParaRPr lang="en-US" sz="2700" dirty="0"/>
          </a:p>
        </p:txBody>
      </p:sp>
      <p:pic>
        <p:nvPicPr>
          <p:cNvPr id="4" name="Picture 3"/>
          <p:cNvPicPr/>
          <p:nvPr/>
        </p:nvPicPr>
        <p:blipFill>
          <a:blip r:embed="rId3"/>
          <a:stretch>
            <a:fillRect/>
          </a:stretch>
        </p:blipFill>
        <p:spPr>
          <a:xfrm>
            <a:off x="200025" y="2263349"/>
            <a:ext cx="8786813" cy="4266046"/>
          </a:xfrm>
          <a:prstGeom prst="rect">
            <a:avLst/>
          </a:prstGeom>
        </p:spPr>
      </p:pic>
      <p:sp>
        <p:nvSpPr>
          <p:cNvPr id="8" name="TextBox 7"/>
          <p:cNvSpPr txBox="1"/>
          <p:nvPr/>
        </p:nvSpPr>
        <p:spPr>
          <a:xfrm>
            <a:off x="200025" y="1578883"/>
            <a:ext cx="2195934" cy="646331"/>
          </a:xfrm>
          <a:prstGeom prst="rect">
            <a:avLst/>
          </a:prstGeom>
          <a:noFill/>
        </p:spPr>
        <p:txBody>
          <a:bodyPr wrap="square" rtlCol="0">
            <a:spAutoFit/>
          </a:bodyPr>
          <a:lstStyle/>
          <a:p>
            <a:r>
              <a:rPr lang="en-US" sz="1200" b="1" dirty="0" smtClean="0"/>
              <a:t>Schedule of Expenditures of Federal Awards (SEFA) </a:t>
            </a:r>
            <a:r>
              <a:rPr lang="en-US" sz="1200" dirty="0" smtClean="0"/>
              <a:t>(Excel document)</a:t>
            </a:r>
            <a:endParaRPr lang="en-US" sz="1200" dirty="0"/>
          </a:p>
        </p:txBody>
      </p:sp>
      <p:cxnSp>
        <p:nvCxnSpPr>
          <p:cNvPr id="10" name="Straight Arrow Connector 9"/>
          <p:cNvCxnSpPr/>
          <p:nvPr/>
        </p:nvCxnSpPr>
        <p:spPr>
          <a:xfrm flipV="1">
            <a:off x="1071563" y="2263349"/>
            <a:ext cx="0" cy="251252"/>
          </a:xfrm>
          <a:prstGeom prst="straightConnector1">
            <a:avLst/>
          </a:prstGeom>
          <a:ln w="28575">
            <a:solidFill>
              <a:schemeClr val="tx2"/>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1940" y="4869289"/>
            <a:ext cx="1716308" cy="1384995"/>
          </a:xfrm>
          <a:prstGeom prst="rect">
            <a:avLst/>
          </a:prstGeom>
          <a:noFill/>
        </p:spPr>
        <p:txBody>
          <a:bodyPr wrap="square" rtlCol="0">
            <a:spAutoFit/>
          </a:bodyPr>
          <a:lstStyle/>
          <a:p>
            <a:r>
              <a:rPr lang="en-US" sz="1200" dirty="0" smtClean="0">
                <a:solidFill>
                  <a:schemeClr val="accent1">
                    <a:lumMod val="75000"/>
                  </a:schemeClr>
                </a:solidFill>
              </a:rPr>
              <a:t>Validate </a:t>
            </a:r>
            <a:r>
              <a:rPr lang="en-US" sz="1200" dirty="0">
                <a:solidFill>
                  <a:schemeClr val="accent1">
                    <a:lumMod val="75000"/>
                  </a:schemeClr>
                </a:solidFill>
              </a:rPr>
              <a:t>the integrity of the </a:t>
            </a:r>
            <a:r>
              <a:rPr lang="en-US" sz="1200" dirty="0" smtClean="0">
                <a:solidFill>
                  <a:schemeClr val="accent1">
                    <a:lumMod val="75000"/>
                  </a:schemeClr>
                </a:solidFill>
              </a:rPr>
              <a:t>data by verifying </a:t>
            </a:r>
            <a:r>
              <a:rPr lang="en-US" sz="1200" dirty="0">
                <a:solidFill>
                  <a:schemeClr val="accent1">
                    <a:lumMod val="75000"/>
                  </a:schemeClr>
                </a:solidFill>
              </a:rPr>
              <a:t>the program title, name of the Federal grantor agency, CFDA number, and program cluster.</a:t>
            </a:r>
          </a:p>
        </p:txBody>
      </p:sp>
      <p:sp>
        <p:nvSpPr>
          <p:cNvPr id="12" name="TextBox 11"/>
          <p:cNvSpPr txBox="1"/>
          <p:nvPr/>
        </p:nvSpPr>
        <p:spPr>
          <a:xfrm>
            <a:off x="2395959" y="4868627"/>
            <a:ext cx="1779246" cy="461665"/>
          </a:xfrm>
          <a:prstGeom prst="rect">
            <a:avLst/>
          </a:prstGeom>
          <a:noFill/>
        </p:spPr>
        <p:txBody>
          <a:bodyPr wrap="square" rtlCol="0">
            <a:spAutoFit/>
          </a:bodyPr>
          <a:lstStyle/>
          <a:p>
            <a:r>
              <a:rPr lang="en-US" sz="1200" dirty="0" smtClean="0">
                <a:solidFill>
                  <a:schemeClr val="accent1">
                    <a:lumMod val="75000"/>
                  </a:schemeClr>
                </a:solidFill>
              </a:rPr>
              <a:t>Decide SEFA-wide materiality</a:t>
            </a:r>
            <a:endParaRPr lang="en-US" sz="1200" dirty="0">
              <a:solidFill>
                <a:schemeClr val="accent1">
                  <a:lumMod val="75000"/>
                </a:schemeClr>
              </a:solidFill>
            </a:endParaRPr>
          </a:p>
        </p:txBody>
      </p:sp>
      <p:sp>
        <p:nvSpPr>
          <p:cNvPr id="14" name="TextBox 13"/>
          <p:cNvSpPr txBox="1"/>
          <p:nvPr/>
        </p:nvSpPr>
        <p:spPr>
          <a:xfrm>
            <a:off x="6921660" y="2028838"/>
            <a:ext cx="1849327" cy="307777"/>
          </a:xfrm>
          <a:prstGeom prst="rect">
            <a:avLst/>
          </a:prstGeom>
          <a:noFill/>
        </p:spPr>
        <p:txBody>
          <a:bodyPr wrap="square" rtlCol="0">
            <a:spAutoFit/>
          </a:bodyPr>
          <a:lstStyle/>
          <a:p>
            <a:r>
              <a:rPr lang="en-US" sz="1400" smtClean="0"/>
              <a:t>CaseWare</a:t>
            </a:r>
            <a:r>
              <a:rPr lang="en-US" sz="1400" dirty="0" smtClean="0"/>
              <a:t> document</a:t>
            </a:r>
            <a:endParaRPr lang="en-US" sz="1400" dirty="0"/>
          </a:p>
        </p:txBody>
      </p:sp>
      <p:cxnSp>
        <p:nvCxnSpPr>
          <p:cNvPr id="16" name="Straight Arrow Connector 15"/>
          <p:cNvCxnSpPr/>
          <p:nvPr/>
        </p:nvCxnSpPr>
        <p:spPr>
          <a:xfrm flipV="1">
            <a:off x="7846323" y="2325040"/>
            <a:ext cx="0" cy="313988"/>
          </a:xfrm>
          <a:prstGeom prst="straightConnector1">
            <a:avLst/>
          </a:prstGeom>
          <a:ln w="28575">
            <a:solidFill>
              <a:schemeClr val="tx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2825" y="4235798"/>
            <a:ext cx="617" cy="619932"/>
          </a:xfrm>
          <a:prstGeom prst="straightConnector1">
            <a:avLst/>
          </a:prstGeom>
          <a:ln w="28575">
            <a:solidFill>
              <a:schemeClr val="accent6"/>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930323" y="4248695"/>
            <a:ext cx="617" cy="619932"/>
          </a:xfrm>
          <a:prstGeom prst="straightConnector1">
            <a:avLst/>
          </a:prstGeom>
          <a:ln w="28575">
            <a:solidFill>
              <a:schemeClr val="accent6"/>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35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Original Audit Planning Process</a:t>
            </a:r>
          </a:p>
        </p:txBody>
      </p:sp>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8</a:t>
            </a:fld>
            <a:endParaRPr lang="en-US"/>
          </a:p>
        </p:txBody>
      </p:sp>
      <p:pic>
        <p:nvPicPr>
          <p:cNvPr id="5" name="Picture 2" descr="mage result for schedule of expenditures of federal awards (se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417638"/>
            <a:ext cx="8186740" cy="562292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214688" y="1702657"/>
            <a:ext cx="2757487" cy="1463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0" y="1417638"/>
            <a:ext cx="9144000" cy="4928184"/>
          </a:xfrm>
          <a:prstGeom prst="rect">
            <a:avLst/>
          </a:prstGeom>
        </p:spPr>
      </p:pic>
      <p:pic>
        <p:nvPicPr>
          <p:cNvPr id="7" name="Picture 6"/>
          <p:cNvPicPr>
            <a:picLocks noChangeAspect="1"/>
          </p:cNvPicPr>
          <p:nvPr/>
        </p:nvPicPr>
        <p:blipFill>
          <a:blip r:embed="rId5"/>
          <a:stretch>
            <a:fillRect/>
          </a:stretch>
        </p:blipFill>
        <p:spPr>
          <a:xfrm>
            <a:off x="0" y="1324834"/>
            <a:ext cx="9144000" cy="5808533"/>
          </a:xfrm>
          <a:prstGeom prst="rect">
            <a:avLst/>
          </a:prstGeom>
        </p:spPr>
      </p:pic>
    </p:spTree>
    <p:extLst>
      <p:ext uri="{BB962C8B-B14F-4D97-AF65-F5344CB8AC3E}">
        <p14:creationId xmlns:p14="http://schemas.microsoft.com/office/powerpoint/2010/main" val="15651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5564209"/>
              </p:ext>
            </p:extLst>
          </p:nvPr>
        </p:nvGraphicFramePr>
        <p:xfrm>
          <a:off x="800100" y="1568450"/>
          <a:ext cx="7467600" cy="340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45488343-B159-074D-B355-B61FD1A20D53}" type="slidenum">
              <a:rPr lang="en-US" smtClean="0"/>
              <a:pPr>
                <a:defRPr/>
              </a:pPr>
              <a:t>9</a:t>
            </a:fld>
            <a:endParaRPr lang="en-US"/>
          </a:p>
        </p:txBody>
      </p:sp>
      <p:sp>
        <p:nvSpPr>
          <p:cNvPr id="7" name="TextBox 6"/>
          <p:cNvSpPr txBox="1"/>
          <p:nvPr/>
        </p:nvSpPr>
        <p:spPr>
          <a:xfrm>
            <a:off x="1277400" y="5191551"/>
            <a:ext cx="6194323" cy="1015663"/>
          </a:xfrm>
          <a:prstGeom prst="rect">
            <a:avLst/>
          </a:prstGeom>
          <a:noFill/>
        </p:spPr>
        <p:txBody>
          <a:bodyPr wrap="none" rtlCol="0">
            <a:spAutoFit/>
          </a:bodyPr>
          <a:lstStyle/>
          <a:p>
            <a:pPr algn="ctr"/>
            <a:r>
              <a:rPr lang="en-US" sz="2000" dirty="0" smtClean="0">
                <a:solidFill>
                  <a:schemeClr val="tx2"/>
                </a:solidFill>
              </a:rPr>
              <a:t>There is a need for process automation and redesign</a:t>
            </a:r>
          </a:p>
          <a:p>
            <a:pPr algn="ctr"/>
            <a:endParaRPr lang="en-US" sz="2000" dirty="0" smtClean="0">
              <a:solidFill>
                <a:schemeClr val="tx2"/>
              </a:solidFill>
            </a:endParaRPr>
          </a:p>
          <a:p>
            <a:pPr algn="ctr"/>
            <a:r>
              <a:rPr lang="en-US" sz="2000" dirty="0" smtClean="0">
                <a:solidFill>
                  <a:schemeClr val="tx2"/>
                </a:solidFill>
              </a:rPr>
              <a:t>Good </a:t>
            </a:r>
            <a:r>
              <a:rPr lang="en-US" sz="2000" dirty="0">
                <a:solidFill>
                  <a:schemeClr val="tx2"/>
                </a:solidFill>
              </a:rPr>
              <a:t>candidates for RPA</a:t>
            </a:r>
          </a:p>
        </p:txBody>
      </p:sp>
      <p:sp>
        <p:nvSpPr>
          <p:cNvPr id="2" name="Title 1"/>
          <p:cNvSpPr>
            <a:spLocks noGrp="1"/>
          </p:cNvSpPr>
          <p:nvPr>
            <p:ph type="title"/>
          </p:nvPr>
        </p:nvSpPr>
        <p:spPr/>
        <p:txBody>
          <a:bodyPr/>
          <a:lstStyle/>
          <a:p>
            <a:r>
              <a:rPr lang="en-US" dirty="0"/>
              <a:t>Observations of </a:t>
            </a:r>
            <a:r>
              <a:rPr lang="en-US" dirty="0" smtClean="0"/>
              <a:t>the Original Audit Process</a:t>
            </a:r>
            <a:endParaRPr lang="en-US" sz="3200" dirty="0"/>
          </a:p>
        </p:txBody>
      </p:sp>
    </p:spTree>
    <p:extLst>
      <p:ext uri="{BB962C8B-B14F-4D97-AF65-F5344CB8AC3E}">
        <p14:creationId xmlns:p14="http://schemas.microsoft.com/office/powerpoint/2010/main" val="12621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RU_Template_Arial_G">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ICPA_2018_Arial">
  <a:themeElements>
    <a:clrScheme name="Custom 14">
      <a:dk1>
        <a:sysClr val="windowText" lastClr="000000"/>
      </a:dk1>
      <a:lt1>
        <a:sysClr val="window" lastClr="FFFFFF"/>
      </a:lt1>
      <a:dk2>
        <a:srgbClr val="72246C"/>
      </a:dk2>
      <a:lt2>
        <a:srgbClr val="1D1D1D"/>
      </a:lt2>
      <a:accent1>
        <a:srgbClr val="96146E"/>
      </a:accent1>
      <a:accent2>
        <a:srgbClr val="F0B323"/>
      </a:accent2>
      <a:accent3>
        <a:srgbClr val="41B6E6"/>
      </a:accent3>
      <a:accent4>
        <a:srgbClr val="48A23F"/>
      </a:accent4>
      <a:accent5>
        <a:srgbClr val="72246C"/>
      </a:accent5>
      <a:accent6>
        <a:srgbClr val="DC6B2F"/>
      </a:accent6>
      <a:hlink>
        <a:srgbClr val="3A5DAE"/>
      </a:hlink>
      <a:folHlink>
        <a:srgbClr val="961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CPA_2018_Arial" id="{B745088C-613D-984A-9A3B-6BE844BDF71D}" vid="{8403AD30-DD56-424D-8024-358304A2F460}"/>
    </a:ext>
  </a:extLst>
</a:theme>
</file>

<file path=ppt/theme/theme3.xml><?xml version="1.0" encoding="utf-8"?>
<a:theme xmlns:a="http://schemas.openxmlformats.org/drawingml/2006/main" name="2_AICPA_2018_Arial">
  <a:themeElements>
    <a:clrScheme name="Custom 14">
      <a:dk1>
        <a:sysClr val="windowText" lastClr="000000"/>
      </a:dk1>
      <a:lt1>
        <a:sysClr val="window" lastClr="FFFFFF"/>
      </a:lt1>
      <a:dk2>
        <a:srgbClr val="72246C"/>
      </a:dk2>
      <a:lt2>
        <a:srgbClr val="1D1D1D"/>
      </a:lt2>
      <a:accent1>
        <a:srgbClr val="96146E"/>
      </a:accent1>
      <a:accent2>
        <a:srgbClr val="F0B323"/>
      </a:accent2>
      <a:accent3>
        <a:srgbClr val="41B6E6"/>
      </a:accent3>
      <a:accent4>
        <a:srgbClr val="48A23F"/>
      </a:accent4>
      <a:accent5>
        <a:srgbClr val="72246C"/>
      </a:accent5>
      <a:accent6>
        <a:srgbClr val="DC6B2F"/>
      </a:accent6>
      <a:hlink>
        <a:srgbClr val="3A5DAE"/>
      </a:hlink>
      <a:folHlink>
        <a:srgbClr val="9614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ICPA_2018_Arial" id="{B745088C-613D-984A-9A3B-6BE844BDF71D}" vid="{8403AD30-DD56-424D-8024-358304A2F4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4241</TotalTime>
  <Words>1630</Words>
  <Application>Microsoft Macintosh PowerPoint</Application>
  <PresentationFormat>On-screen Show (4:3)</PresentationFormat>
  <Paragraphs>226</Paragraphs>
  <Slides>17</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Courier New</vt:lpstr>
      <vt:lpstr>Geneva</vt:lpstr>
      <vt:lpstr>Lucida Grande</vt:lpstr>
      <vt:lpstr>Mangal</vt:lpstr>
      <vt:lpstr>Times New Roman</vt:lpstr>
      <vt:lpstr>ヒラギノ角ゴ Pro W3</vt:lpstr>
      <vt:lpstr>宋体</vt:lpstr>
      <vt:lpstr>RU_Template_Arial_G</vt:lpstr>
      <vt:lpstr>1_AICPA_2018_Arial</vt:lpstr>
      <vt:lpstr>2_AICPA_2018_Arial</vt:lpstr>
      <vt:lpstr>Audit Process Automation and Process Redesign: A Case Study</vt:lpstr>
      <vt:lpstr>Outline </vt:lpstr>
      <vt:lpstr>Introduction</vt:lpstr>
      <vt:lpstr>Introduction</vt:lpstr>
      <vt:lpstr>Introduction</vt:lpstr>
      <vt:lpstr>Case Background</vt:lpstr>
      <vt:lpstr>The Original Audit Planning Process</vt:lpstr>
      <vt:lpstr>The Original Audit Planning Process</vt:lpstr>
      <vt:lpstr>Observations of the Original Audit Process</vt:lpstr>
      <vt:lpstr>Audit Process Automation and Process Redesign</vt:lpstr>
      <vt:lpstr>Audit Process Automation and Process Redesign</vt:lpstr>
      <vt:lpstr>Audit Process Automation and Process Redesign</vt:lpstr>
      <vt:lpstr>The RPA Prototype</vt:lpstr>
      <vt:lpstr>Evaluation</vt:lpstr>
      <vt:lpstr>Limitations and Future Research</vt:lpstr>
      <vt:lpstr>Conclusions</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Smart Contract Workshop</dc:title>
  <dc:creator>Abigail Zhang</dc:creator>
  <cp:lastModifiedBy>Abigail Zhang</cp:lastModifiedBy>
  <cp:revision>160</cp:revision>
  <cp:lastPrinted>2019-10-26T03:04:48Z</cp:lastPrinted>
  <dcterms:created xsi:type="dcterms:W3CDTF">2018-11-26T02:14:01Z</dcterms:created>
  <dcterms:modified xsi:type="dcterms:W3CDTF">2019-11-08T01:11:39Z</dcterms:modified>
</cp:coreProperties>
</file>